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58" r:id="rId5"/>
    <p:sldId id="264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67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winkl" panose="020B0604020202020204" charset="0"/>
      <p:regular r:id="rId41"/>
      <p:bold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7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orient="horz" pos="482">
          <p15:clr>
            <a:srgbClr val="A4A3A4"/>
          </p15:clr>
        </p15:guide>
        <p15:guide id="8" orient="horz" pos="3838">
          <p15:clr>
            <a:srgbClr val="A4A3A4"/>
          </p15:clr>
        </p15:guide>
        <p15:guide id="9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C6A"/>
    <a:srgbClr val="E72122"/>
    <a:srgbClr val="EC6D77"/>
    <a:srgbClr val="0076B0"/>
    <a:srgbClr val="00A7E6"/>
    <a:srgbClr val="013F7C"/>
    <a:srgbClr val="18A0DB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DE7CE-A4D6-E881-3794-B609D9A8A65E}" v="36" dt="2022-07-05T10:46:08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  <p:guide pos="476"/>
        <p:guide orient="horz" pos="3974"/>
        <p:guide pos="5420"/>
        <p:guide orient="horz" pos="34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97100F-9ECF-45D5-598F-28BF3314B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F3813-6CF5-8233-87A7-D73B4D90F2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776F4F-8104-45E9-8E8B-2D12FFC09FE6}" type="datetimeFigureOut">
              <a:rPr lang="en-GB"/>
              <a:pPr>
                <a:defRPr/>
              </a:pPr>
              <a:t>04/09/2022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DA5AE-3697-681B-6C21-DC52CE51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DFCA-9052-398C-2B85-81C12DCA83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31C0F5-9213-409B-BB2D-542E7C7A54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74425F-11D2-911F-0443-0707A8192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51ED3-0E64-FDD0-9BCF-23ACA7A923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273405-1F14-4996-A4CB-B22D7DF80004}" type="datetimeFigureOut">
              <a:rPr lang="en-GB"/>
              <a:pPr>
                <a:defRPr/>
              </a:pPr>
              <a:t>04/09/2022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7E2B273-EA4F-1C3F-158F-34D1700C63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F8C459-D7A3-93F6-202D-1F010ED30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9655F-0D97-8F3C-A881-48F04842DC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E2155-4576-ED31-B794-8E4E11FA5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533BD3-08F9-455B-B8B7-BE17F74DD9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30C235-E952-B54D-BB1B-AF298B71EC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2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C99B219-CC2D-BFDC-CCE4-27E49E8D093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C8EC106-93E3-B09E-383D-85E988C15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86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6F0D293-5362-1BEF-C033-5D45CCB5246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82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0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C3EE835-E30C-79E1-54FA-B2C131074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1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E6B761-AC6C-8D6A-63B8-1B2E04D447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B401C4E-29A6-71A1-9139-6B52DA1BAF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07" r:id="rId4"/>
    <p:sldLayoutId id="2147483811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DBC0FAC7-E2EF-DCCF-AD77-AC2FD25C1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5260975"/>
            <a:ext cx="1709738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Little Wandle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Letters and Sounds</a:t>
            </a: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C8EEB34B-D309-1EFE-CB7E-7BBDA44C8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3" y="5657850"/>
            <a:ext cx="170973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Heymann Primary and Nursery School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">
            <a:extLst>
              <a:ext uri="{FF2B5EF4-FFF2-40B4-BE49-F238E27FC236}">
                <a16:creationId xmlns:a16="http://schemas.microsoft.com/office/drawing/2014/main" id="{1EE78558-0C9D-4895-3035-C917CD5AF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7411" name="TextBox 1">
            <a:extLst>
              <a:ext uri="{FF2B5EF4-FFF2-40B4-BE49-F238E27FC236}">
                <a16:creationId xmlns:a16="http://schemas.microsoft.com/office/drawing/2014/main" id="{34F151DC-7FE1-31DF-3F6D-CCCFC0D0F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-139700"/>
            <a:ext cx="812323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C28A58-F748-0BFF-7AF1-9DE79FD4E85B}"/>
              </a:ext>
            </a:extLst>
          </p:cNvPr>
          <p:cNvSpPr/>
          <p:nvPr/>
        </p:nvSpPr>
        <p:spPr>
          <a:xfrm>
            <a:off x="4819650" y="2170113"/>
            <a:ext cx="388938" cy="387350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3" name="TextBox 10">
            <a:extLst>
              <a:ext uri="{FF2B5EF4-FFF2-40B4-BE49-F238E27FC236}">
                <a16:creationId xmlns:a16="http://schemas.microsoft.com/office/drawing/2014/main" id="{42897815-46FC-D250-1474-467D40A0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id="{1038F69E-B925-6CA1-69C3-C1F28CA2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/>
          <a:stretch>
            <a:fillRect/>
          </a:stretch>
        </p:blipFill>
        <p:spPr bwMode="auto">
          <a:xfrm>
            <a:off x="2701925" y="1319213"/>
            <a:ext cx="374015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98864E-8D61-B9DF-A1C3-07FD54F7D2BC}"/>
              </a:ext>
            </a:extLst>
          </p:cNvPr>
          <p:cNvSpPr/>
          <p:nvPr/>
        </p:nvSpPr>
        <p:spPr>
          <a:xfrm>
            <a:off x="7273925" y="2595563"/>
            <a:ext cx="1870075" cy="16700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Isosceles Triangle 11">
            <a:hlinkClick r:id="rId3" action="ppaction://hlinksldjump"/>
            <a:extLst>
              <a:ext uri="{FF2B5EF4-FFF2-40B4-BE49-F238E27FC236}">
                <a16:creationId xmlns:a16="http://schemas.microsoft.com/office/drawing/2014/main" id="{6BB5AF99-8133-B2EB-66C3-EBF9FB502C0C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2BC27DF-4694-B325-D35B-FFBB52578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389374">
            <a:off x="5274469" y="1429544"/>
            <a:ext cx="6508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CBFF350-7EAA-5B50-90EB-1B069D68FA14}"/>
              </a:ext>
            </a:extLst>
          </p:cNvPr>
          <p:cNvSpPr/>
          <p:nvPr/>
        </p:nvSpPr>
        <p:spPr>
          <a:xfrm>
            <a:off x="6353175" y="2592388"/>
            <a:ext cx="2336800" cy="1673225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>
                <a:latin typeface="SassoonInfantStd"/>
              </a:rPr>
              <a:t>Round the goat’s face, up to his</a:t>
            </a:r>
          </a:p>
          <a:p>
            <a:pPr>
              <a:defRPr/>
            </a:pPr>
            <a:r>
              <a:rPr lang="en-GB">
                <a:latin typeface="SassoonInfantStd"/>
              </a:rPr>
              <a:t>ear; down and curl under his chin.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278 L 0.00052 -0.00255 C -0.00208 -0.00463 -0.00469 -0.00602 -0.00712 -0.00787 C -0.00816 -0.00857 -0.00885 -0.00972 -0.0099 -0.01042 C -0.01181 -0.01158 -0.01562 -0.01297 -0.01562 -0.01273 C -0.01649 -0.01366 -0.01736 -0.01482 -0.0184 -0.01551 C -0.02274 -0.01806 -0.02431 -0.01783 -0.02882 -0.01922 C -0.03003 -0.01968 -0.03125 -0.01991 -0.03247 -0.02037 C -0.03351 -0.02084 -0.03437 -0.02153 -0.03542 -0.02176 C -0.03767 -0.02246 -0.04549 -0.02384 -0.04757 -0.02431 C -0.05833 -0.02384 -0.0691 -0.02408 -0.07969 -0.02292 C -0.0816 -0.02269 -0.08351 -0.0213 -0.08542 -0.02037 C -0.09479 -0.01621 -0.08003 -0.02269 -0.09201 -0.01806 C -0.09392 -0.01713 -0.09566 -0.01621 -0.09757 -0.01551 L -0.10052 -0.01412 C -0.10139 -0.01343 -0.10226 -0.01227 -0.1033 -0.01158 C -0.10417 -0.01111 -0.10538 -0.01134 -0.10608 -0.01042 C -0.10694 -0.00949 -0.10712 -0.00741 -0.10799 -0.00672 C -0.10972 -0.00533 -0.11372 -0.00417 -0.11372 -0.00394 C -0.11389 -0.00278 -0.11424 -0.00162 -0.11458 -0.00023 C -0.1151 0.00092 -0.11597 0.00208 -0.11649 0.00347 C -0.12101 0.0169 -0.11597 0.00625 -0.12031 0.01481 C -0.12292 0.02523 -0.12101 0.02014 -0.12587 0.02986 L -0.12778 0.03356 C -0.12847 0.03611 -0.12917 0.03866 -0.12969 0.0412 C -0.1309 0.04745 -0.13021 0.04444 -0.1316 0.05 C -0.13385 0.07199 -0.1309 0.04143 -0.13351 0.08148 C -0.13368 0.08379 -0.1349 0.09004 -0.13542 0.09282 C -0.13507 0.10532 -0.1349 0.11782 -0.13437 0.13055 C -0.1342 0.13495 -0.13333 0.14537 -0.13247 0.15069 C -0.13229 0.15185 -0.13177 0.15301 -0.1316 0.1544 C -0.13125 0.15648 -0.1309 0.15856 -0.13056 0.16065 C -0.13021 0.16319 -0.13021 0.16574 -0.12969 0.16828 C -0.12917 0.17083 -0.12847 0.17315 -0.12778 0.17569 C -0.12743 0.17708 -0.12708 0.17824 -0.12691 0.1794 C -0.12656 0.18171 -0.12622 0.18379 -0.12587 0.18588 C -0.12552 0.18819 -0.12535 0.19097 -0.125 0.19328 C -0.12448 0.19583 -0.12378 0.19838 -0.12309 0.20092 L -0.11927 0.21597 L -0.11649 0.22731 C -0.11615 0.22847 -0.11615 0.22986 -0.11545 0.23102 C -0.11493 0.23241 -0.11424 0.23356 -0.11372 0.23495 C -0.11319 0.23611 -0.11337 0.23773 -0.11267 0.23866 C -0.11198 0.23958 -0.11076 0.23935 -0.1099 0.23981 C -0.1092 0.2412 -0.10885 0.24282 -0.10799 0.24375 C -0.10729 0.24444 -0.10608 0.24421 -0.10521 0.24491 C -0.09792 0.24977 -0.1066 0.2456 -0.09948 0.24861 C -0.09132 0.25578 -0.10174 0.24722 -0.09392 0.25254 C -0.09288 0.25324 -0.09201 0.2544 -0.09097 0.25486 C -0.0901 0.25555 -0.08906 0.25578 -0.08819 0.25625 C -0.08576 0.25717 -0.08316 0.25856 -0.08056 0.25879 L -0.06927 0.25995 C -0.05972 0.25833 -0.06424 0.25972 -0.05608 0.25625 L -0.0533 0.25486 C -0.05243 0.25416 -0.05156 0.25324 -0.05052 0.25254 C -0.04896 0.25139 -0.04531 0.25046 -0.04392 0.25 C -0.04201 0.24907 -0.03819 0.24745 -0.03819 0.24768 C -0.03733 0.24653 -0.03646 0.2456 -0.03542 0.24491 C -0.03455 0.24421 -0.03333 0.24444 -0.03247 0.24375 C -0.02639 0.23727 -0.0349 0.2419 -0.02778 0.23866 C -0.02691 0.23773 -0.02604 0.2368 -0.025 0.23611 C -0.01719 0.23078 -0.02743 0.23958 -0.01927 0.23241 C -0.01875 0.23102 -0.01823 0.22963 -0.01753 0.22847 C -0.01667 0.22754 -0.01545 0.22708 -0.01458 0.22616 C -0.01319 0.22384 -0.01215 0.22106 -0.01076 0.21852 L -0.00712 0.21088 C -0.00642 0.20972 -0.00556 0.20856 -0.00521 0.20717 C -0.00486 0.20602 -0.00469 0.20463 -0.00417 0.20347 C -0.00382 0.20208 -0.00278 0.20092 -0.00243 0.19953 C -0.00156 0.19722 -0.00156 0.19421 -0.00052 0.19213 L 0.0033 0.18449 C 0.00556 0.17546 0.00278 0.1868 0.00521 0.17569 C 0.00538 0.17453 0.0059 0.17315 0.00608 0.17199 C 0.00642 0.17037 0.00677 0.16852 0.00712 0.1669 C 0.00729 0.16574 0.00781 0.16435 0.00799 0.16319 C 0.00868 0.16018 0.00972 0.15278 0.01076 0.15069 L 0.01267 0.14676 C 0.01302 0.1456 0.01354 0.14444 0.01372 0.14305 C 0.0151 0.13333 0.01424 0.13426 0.01563 0.12407 C 0.0158 0.12291 0.01632 0.12176 0.01649 0.12037 C 0.01684 0.11828 0.01701 0.1162 0.01736 0.11412 C 0.01806 0.11065 0.01858 0.10741 0.01927 0.10393 C 0.01962 0.10278 0.01997 0.10162 0.02031 0.10023 C 0.02101 0.09699 0.02222 0.09028 0.02222 0.09051 C 0.02465 0.05625 0.02222 0.09537 0.02222 0.02222 C 0.02222 -0.01783 0.01979 -0.00741 0.02413 -0.02431 C 0.02274 -0.0331 0.02309 -0.02847 0.02309 -0.03797 L 0.00799 0.35046 C 0.00712 0.35393 0.00608 0.35717 0.00521 0.36065 C 0.00486 0.3618 0.00469 0.36319 0.00417 0.36435 C 0.00365 0.36574 0.00295 0.3669 0.00243 0.36805 C 0.00208 0.36944 0.00191 0.37083 0.00139 0.37199 C 0.00035 0.37477 -0.00156 0.37754 -0.0033 0.3794 C -0.00417 0.38055 -0.00521 0.38102 -0.00608 0.38194 C -0.00712 0.3831 -0.00781 0.38495 -0.00903 0.38588 C -0.01076 0.38703 -0.01458 0.38819 -0.01458 0.38842 C -0.01562 0.38912 -0.01649 0.39028 -0.01753 0.39074 C -0.01927 0.3919 -0.02153 0.3919 -0.02309 0.39328 C -0.02413 0.39421 -0.02483 0.39537 -0.02587 0.39583 C -0.02691 0.39629 -0.03576 0.39815 -0.03628 0.39838 C -0.04306 0.40139 -0.03455 0.39768 -0.04288 0.40092 C -0.04392 0.40116 -0.04479 0.40185 -0.04583 0.40208 C -0.04705 0.40254 -0.04826 0.40301 -0.04948 0.40347 C -0.05052 0.4037 -0.05139 0.4044 -0.05243 0.40463 C -0.05486 0.40532 -0.05729 0.40555 -0.0599 0.40602 L -0.07587 0.40463 L -0.09948 0.40208 C -0.10104 0.40162 -0.1026 0.40139 -0.10417 0.40092 C -0.10608 0.40023 -0.10799 0.39884 -0.1099 0.39838 C -0.11736 0.39629 -0.11302 0.39722 -0.12309 0.39583 C -0.12552 0.39491 -0.12812 0.39398 -0.13056 0.39328 C -0.13247 0.39282 -0.13437 0.39259 -0.13628 0.39213 C -0.13819 0.39143 -0.1401 0.39028 -0.14201 0.38958 L -0.14479 0.38819 L -0.14757 0.38703 C -0.14878 0.38217 -0.14792 0.38426 -0.15035 0.38078 L -0.15035 0.38102 " pathEditMode="relative" rAng="0" ptsTypes="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">
            <a:extLst>
              <a:ext uri="{FF2B5EF4-FFF2-40B4-BE49-F238E27FC236}">
                <a16:creationId xmlns:a16="http://schemas.microsoft.com/office/drawing/2014/main" id="{2A741008-8AE0-EA08-8F9B-0C118ED40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193D8171-ED12-D0F4-731F-63D11EA3B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836613"/>
            <a:ext cx="8124825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FD0F0E-C56A-BB9E-9A53-82ED38716EF1}"/>
              </a:ext>
            </a:extLst>
          </p:cNvPr>
          <p:cNvSpPr/>
          <p:nvPr/>
        </p:nvSpPr>
        <p:spPr>
          <a:xfrm>
            <a:off x="3675063" y="1754188"/>
            <a:ext cx="388937" cy="388937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7" name="TextBox 10">
            <a:extLst>
              <a:ext uri="{FF2B5EF4-FFF2-40B4-BE49-F238E27FC236}">
                <a16:creationId xmlns:a16="http://schemas.microsoft.com/office/drawing/2014/main" id="{4E06C86F-6879-A6A9-FF3D-A95959821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40068E-C84F-6357-D177-B88FDEAFE48E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E01B207-A361-4934-D6C8-7AFCE17DC49F}"/>
              </a:ext>
            </a:extLst>
          </p:cNvPr>
          <p:cNvSpPr/>
          <p:nvPr/>
        </p:nvSpPr>
        <p:spPr>
          <a:xfrm>
            <a:off x="6353175" y="2530475"/>
            <a:ext cx="2336800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Down, up and over the helicopter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166D1702-6F6F-5210-ED7E-8E1FDC2B8C31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41" name="Picture 2">
            <a:extLst>
              <a:ext uri="{FF2B5EF4-FFF2-40B4-BE49-F238E27FC236}">
                <a16:creationId xmlns:a16="http://schemas.microsoft.com/office/drawing/2014/main" id="{D9E2C551-B3AB-E328-41FD-CC22CFB1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319213"/>
            <a:ext cx="34321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C72485C-EC16-F6AE-1866-A45771FF2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389374">
            <a:off x="4160044" y="1092994"/>
            <a:ext cx="6508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C -0.00035 0.14931 -0.0007 0.29861 -0.00087 0.44792 L -0.00087 0.23774 L 0.03767 0.20255 C 0.04809 0.19283 0.04392 0.19653 0.05 0.19121 C 0.05086 0.19028 0.05173 0.18912 0.05277 0.18866 L 0.06128 0.18496 L 0.06423 0.18357 C 0.0651 0.18311 0.06597 0.18264 0.06701 0.18241 C 0.06823 0.18195 0.06944 0.18149 0.07083 0.18102 C 0.0802 0.17755 0.06562 0.18241 0.07743 0.17848 C 0.0783 0.17778 0.07916 0.17662 0.0802 0.17593 C 0.08194 0.175 0.08402 0.17431 0.08593 0.17361 C 0.0868 0.17315 0.08767 0.17269 0.08871 0.17223 C 0.09409 0.17037 0.09114 0.1713 0.09722 0.16968 C 0.10468 0.17014 0.11232 0.17014 0.11979 0.17107 C 0.1217 0.1713 0.12413 0.17338 0.12552 0.17477 C 0.12656 0.17593 0.12725 0.17755 0.1283 0.17848 C 0.12916 0.1794 0.1302 0.1794 0.13107 0.17986 C 0.13177 0.18102 0.13211 0.18264 0.13298 0.18357 C 0.13385 0.18449 0.13524 0.1838 0.13593 0.18496 C 0.13663 0.18588 0.13611 0.1875 0.1368 0.18866 C 0.1375 0.18982 0.13871 0.19028 0.13958 0.19121 C 0.13993 0.19236 0.13993 0.19399 0.14062 0.19491 C 0.14132 0.19607 0.14288 0.19607 0.1434 0.19746 C 0.14444 0.19977 0.14461 0.20255 0.14531 0.20486 L 0.14722 0.2125 L 0.14809 0.21621 C 0.14843 0.22894 0.14861 0.24144 0.14913 0.25394 C 0.14913 0.25579 0.14982 0.25741 0.15 0.25903 C 0.15052 0.26667 0.15069 0.27408 0.15104 0.28172 C 0.15069 0.30278 0.15034 0.32361 0.15 0.34468 C 0.1493 0.37824 0.15034 0.36806 0.14809 0.38611 C 0.14843 0.39236 0.14861 0.39885 0.14913 0.4051 C 0.14913 0.40672 0.14965 0.40834 0.15 0.40996 C 0.15052 0.4125 0.15191 0.4176 0.15191 0.41783 C 0.15225 0.42014 0.15225 0.42269 0.15277 0.42524 C 0.1533 0.42662 0.15382 0.42801 0.15468 0.42894 C 0.15798 0.43264 0.15972 0.4338 0.16319 0.43519 C 0.16441 0.43565 0.1658 0.43611 0.16701 0.43658 C 0.17083 0.43611 0.17465 0.43611 0.1783 0.43519 C 0.1802 0.43473 0.18211 0.43357 0.18402 0.43264 L 0.18958 0.4301 C 0.19062 0.42986 0.19149 0.4294 0.19253 0.42894 C 0.19409 0.42801 0.19566 0.42709 0.19722 0.42639 C 0.20052 0.425 0.20069 0.42524 0.20295 0.42524 L 0.20295 0.42547 " pathEditMode="relative" rAng="0" ptsTypes="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">
            <a:extLst>
              <a:ext uri="{FF2B5EF4-FFF2-40B4-BE49-F238E27FC236}">
                <a16:creationId xmlns:a16="http://schemas.microsoft.com/office/drawing/2014/main" id="{1DD0A5F1-C360-4411-CF88-6D3971AE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CFE052C8-0B0C-D817-8BD8-563ADD253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836613"/>
            <a:ext cx="8124825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425582-9CEC-FB1E-31EA-A94CF8DA7897}"/>
              </a:ext>
            </a:extLst>
          </p:cNvPr>
          <p:cNvSpPr/>
          <p:nvPr/>
        </p:nvSpPr>
        <p:spPr>
          <a:xfrm>
            <a:off x="4378325" y="2924175"/>
            <a:ext cx="387350" cy="388938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1" name="TextBox 10">
            <a:extLst>
              <a:ext uri="{FF2B5EF4-FFF2-40B4-BE49-F238E27FC236}">
                <a16:creationId xmlns:a16="http://schemas.microsoft.com/office/drawing/2014/main" id="{F11C9793-EF40-F754-ED3E-DABDD28A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63BF73-E0BD-27CF-39B4-B817B4CBE6E2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47BF417-3E95-311E-3597-520FB35A5354}"/>
              </a:ext>
            </a:extLst>
          </p:cNvPr>
          <p:cNvSpPr/>
          <p:nvPr/>
        </p:nvSpPr>
        <p:spPr>
          <a:xfrm>
            <a:off x="7086600" y="2525713"/>
            <a:ext cx="2057400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Down the iguana’s body, then draw a dot [on the leaf] at the top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767415FE-51F2-AAAB-94C8-9DB0C4A8C891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5" name="Picture 5">
            <a:extLst>
              <a:ext uri="{FF2B5EF4-FFF2-40B4-BE49-F238E27FC236}">
                <a16:creationId xmlns:a16="http://schemas.microsoft.com/office/drawing/2014/main" id="{6B891B6B-CD32-D282-EA71-10430F89D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"/>
          <a:stretch>
            <a:fillRect/>
          </a:stretch>
        </p:blipFill>
        <p:spPr bwMode="auto">
          <a:xfrm>
            <a:off x="3494088" y="1693863"/>
            <a:ext cx="3567112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22CA006-0D84-DE46-4B63-69EE6ED2A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389374">
            <a:off x="4832350" y="2224088"/>
            <a:ext cx="650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0365 0.25787 C -0.00347 0.2618 -0.00399 0.26944 -0.00087 0.27291 C -0.00018 0.27384 0.00104 0.27384 0.00191 0.2743 C 0.00885 0.27384 0.0158 0.27361 0.02274 0.27291 C 0.02396 0.27268 0.02517 0.27222 0.02656 0.27176 C 0.02847 0.27083 0.03021 0.26991 0.03212 0.26921 C 0.03316 0.26875 0.03403 0.26829 0.03507 0.26782 C 0.03628 0.26759 0.0375 0.26713 0.03871 0.26666 C 0.03976 0.2662 0.04062 0.26551 0.04166 0.26528 C 0.0441 0.26481 0.0467 0.26458 0.04913 0.26412 C 0.04948 0.26412 0.05521 0.26227 0.05573 0.26157 C 0.0566 0.26065 0.05677 0.25879 0.05764 0.25787 C 0.05851 0.25694 0.06059 0.25648 0.06059 0.25671 L -0.01024 -0.12593 C -0.01007 -0.1294 -0.01007 -0.13681 -0.00851 -0.14097 C -0.00799 -0.14236 -0.00729 -0.14352 -0.0066 -0.14468 C -0.00573 -0.14584 -0.00469 -0.1463 -0.00365 -0.14722 C -0.00313 -0.14838 -0.00278 -0.15 -0.00191 -0.15093 C -0.00104 -0.15185 0.00017 -0.15162 0.00104 -0.15232 C 0.00208 -0.15301 0.00295 -0.15394 0.00382 -0.15463 C 0.00469 -0.15463 0.0125 -0.15347 0.01423 -0.15232 C 0.01632 -0.15093 0.01996 -0.14722 0.01996 -0.14699 C 0.02014 -0.14584 0.02031 -0.14468 0.02083 -0.14352 C 0.02135 -0.14213 0.02222 -0.14097 0.02274 -0.13959 C 0.02361 -0.13727 0.02465 -0.13218 0.02465 -0.13195 C 0.02413 -0.12616 0.02482 -0.12246 0.0217 -0.11829 C 0.02101 -0.11713 0.01996 -0.11667 0.01892 -0.11574 C 0.0184 -0.11459 0.01805 -0.11273 0.01701 -0.11204 C 0.01319 -0.10903 -0.00052 -0.11204 -0.00087 -0.11204 C -0.00191 -0.11273 -0.00278 -0.11343 -0.00365 -0.11459 C -0.00643 -0.11759 -0.0066 -0.11829 -0.00851 -0.12199 L -0.00938 -0.13079 L -0.0066 -0.12963 " pathEditMode="relative" rAng="0" ptsTypes="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">
            <a:extLst>
              <a:ext uri="{FF2B5EF4-FFF2-40B4-BE49-F238E27FC236}">
                <a16:creationId xmlns:a16="http://schemas.microsoft.com/office/drawing/2014/main" id="{06754945-6327-1FB8-6EC2-0C1DB373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0483" name="TextBox 1">
            <a:extLst>
              <a:ext uri="{FF2B5EF4-FFF2-40B4-BE49-F238E27FC236}">
                <a16:creationId xmlns:a16="http://schemas.microsoft.com/office/drawing/2014/main" id="{2748092F-94B2-4BF7-44EF-0A42CF1BB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657225"/>
            <a:ext cx="812323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C76D8B-79BF-4550-8084-E00C287074EE}"/>
              </a:ext>
            </a:extLst>
          </p:cNvPr>
          <p:cNvSpPr/>
          <p:nvPr/>
        </p:nvSpPr>
        <p:spPr>
          <a:xfrm>
            <a:off x="4378325" y="2524125"/>
            <a:ext cx="387350" cy="388938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5" name="TextBox 10">
            <a:extLst>
              <a:ext uri="{FF2B5EF4-FFF2-40B4-BE49-F238E27FC236}">
                <a16:creationId xmlns:a16="http://schemas.microsoft.com/office/drawing/2014/main" id="{EC577F6A-683A-5A52-D725-7837D169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23F7C-EC8D-15A0-2131-71F0C2E53B0A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730F36-D508-D847-BA64-1D608379884B}"/>
              </a:ext>
            </a:extLst>
          </p:cNvPr>
          <p:cNvSpPr/>
          <p:nvPr/>
        </p:nvSpPr>
        <p:spPr>
          <a:xfrm>
            <a:off x="6353175" y="2530475"/>
            <a:ext cx="2336800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All the way down the jellyfish. Dot on its head.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ED6F1DCA-4719-CF1D-F2F3-FC38A8CE511B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9" name="Picture 2">
            <a:extLst>
              <a:ext uri="{FF2B5EF4-FFF2-40B4-BE49-F238E27FC236}">
                <a16:creationId xmlns:a16="http://schemas.microsoft.com/office/drawing/2014/main" id="{0115DC38-8570-4DD2-CA66-D6BFFEA0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190625"/>
            <a:ext cx="20002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139C3E8-A4A2-0F7C-0ECE-BF1BCA7CE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389374">
            <a:off x="4851400" y="1779588"/>
            <a:ext cx="650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46 L -0.00834 0.34931 C -0.00955 0.35278 -0.01094 0.35602 -0.01216 0.35949 C -0.01302 0.3625 -0.01476 0.37315 -0.01771 0.37454 L -0.02344 0.37709 C -0.02431 0.37755 -0.02552 0.37755 -0.02622 0.37824 C -0.03039 0.38195 -0.02796 0.38056 -0.03386 0.38218 C -0.04011 0.38172 -0.04636 0.38172 -0.05278 0.38079 C -0.05469 0.38056 -0.05643 0.37894 -0.05834 0.37824 C -0.05955 0.37778 -0.06077 0.37732 -0.06216 0.37709 C -0.06528 0.37639 -0.06841 0.37616 -0.07153 0.3757 L -0.07431 0.37454 L -0.00834 -0.10972 C -0.01025 -0.12152 -0.01112 -0.11805 -0.00938 -0.12615 C -0.00903 -0.12754 -0.00903 -0.12893 -0.00834 -0.12986 C -0.00764 -0.13125 -0.00643 -0.13171 -0.00556 -0.1324 C -0.00521 -0.13379 -0.00521 -0.13541 -0.00452 -0.13634 C -0.00417 -0.1368 0.00191 -0.13865 0.00208 -0.13865 C 0.00486 -0.13842 0.00763 -0.13819 0.01059 -0.1375 C 0.01145 -0.13726 0.01267 -0.13726 0.01336 -0.13634 C 0.01423 -0.13495 0.01371 -0.13287 0.01423 -0.13125 C 0.01527 -0.12847 0.01805 -0.12361 0.01805 -0.12338 C 0.0184 -0.12245 0.01909 -0.12129 0.01909 -0.1199 C 0.01909 -0.11643 0.01875 -0.10995 0.01614 -0.1074 C 0.01545 -0.10648 0.01423 -0.10648 0.01336 -0.10601 C 0.01232 -0.10532 0.01145 -0.10416 0.01059 -0.10347 C 0.00659 -0.10092 0.00503 -0.10277 0.00017 -0.10347 C -0.00382 -0.10694 -0.00261 -0.10463 -0.00261 -0.11111 L -0.00261 -0.11088 " pathEditMode="relative" rAng="0" ptsTypes="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">
            <a:extLst>
              <a:ext uri="{FF2B5EF4-FFF2-40B4-BE49-F238E27FC236}">
                <a16:creationId xmlns:a16="http://schemas.microsoft.com/office/drawing/2014/main" id="{B542B879-4F30-F0B9-70F7-A0A863773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1507" name="TextBox 1">
            <a:extLst>
              <a:ext uri="{FF2B5EF4-FFF2-40B4-BE49-F238E27FC236}">
                <a16:creationId xmlns:a16="http://schemas.microsoft.com/office/drawing/2014/main" id="{51E45035-00BA-4229-91CD-095119B6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690563"/>
            <a:ext cx="8123238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84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9DBF34-C087-3370-4A49-68123507F482}"/>
              </a:ext>
            </a:extLst>
          </p:cNvPr>
          <p:cNvSpPr/>
          <p:nvPr/>
        </p:nvSpPr>
        <p:spPr>
          <a:xfrm>
            <a:off x="4035425" y="1673225"/>
            <a:ext cx="387350" cy="387350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C1B5CC-8391-F6DA-D598-1B1101671ED3}"/>
              </a:ext>
            </a:extLst>
          </p:cNvPr>
          <p:cNvSpPr/>
          <p:nvPr/>
        </p:nvSpPr>
        <p:spPr>
          <a:xfrm>
            <a:off x="7273925" y="2533650"/>
            <a:ext cx="1870075" cy="205581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99EA48A-E2AD-AC3D-ED3D-116A372238E8}"/>
              </a:ext>
            </a:extLst>
          </p:cNvPr>
          <p:cNvSpPr/>
          <p:nvPr/>
        </p:nvSpPr>
        <p:spPr>
          <a:xfrm>
            <a:off x="6981825" y="2530475"/>
            <a:ext cx="2336800" cy="2058988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SassoonInfantStd"/>
              </a:rPr>
              <a:t>Down the kite, up and across, back</a:t>
            </a:r>
          </a:p>
          <a:p>
            <a:pPr>
              <a:defRPr/>
            </a:pPr>
            <a:r>
              <a:rPr lang="en-GB" dirty="0">
                <a:latin typeface="SassoonInfantStd"/>
              </a:rPr>
              <a:t>and down to the corner.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B2F6B825-056F-6072-E1D4-D5881B834224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12" name="Picture 2">
            <a:extLst>
              <a:ext uri="{FF2B5EF4-FFF2-40B4-BE49-F238E27FC236}">
                <a16:creationId xmlns:a16="http://schemas.microsoft.com/office/drawing/2014/main" id="{C9F2E092-9A1D-03A2-B79B-EC3FFCAD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317625"/>
            <a:ext cx="4033838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CBF57C9-A883-8845-69F0-1669A3BB4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4441031" y="1078707"/>
            <a:ext cx="6508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0486 L 0.0059 0.00486 C 0.00556 0.0088 0.00521 0.01319 0.00486 0.01713 C 0.00451 0.02014 0.00399 0.02268 0.00382 0.02546 C 0.0033 0.0287 0.00313 0.03194 0.00278 0.03518 C 0.00313 0.08194 0.00313 0.1287 0.00382 0.17546 C 0.00382 0.18102 0.00486 0.18565 0.0059 0.19074 C 0.0066 0.20972 0.00781 0.2213 0.0059 0.23935 C 0.00556 0.24236 0.00451 0.24491 0.00382 0.24768 C 0.00347 0.25139 0.00313 0.25509 0.00278 0.2588 C 0.00243 0.26204 0.00191 0.26528 0.00174 0.26852 C 0.00122 0.27361 0.00104 0.2787 0.0007 0.2838 C -5.55556E-7 0.30972 -0.00069 0.33565 -0.00139 0.36157 C -0.00174 0.37315 -0.00208 0.38472 -0.00243 0.3963 C -0.00278 0.40324 -0.00312 0.41018 -0.00347 0.41713 C -0.00312 0.43565 -0.00243 0.45417 -0.00243 0.47268 C -0.00243 0.50532 -0.00139 0.50625 -0.00555 0.49213 C -0.0059 0.48842 -0.00625 0.48472 -0.0066 0.48102 C -0.00694 0.47963 -0.00764 0.47824 -0.00764 0.47685 C -0.00833 0.47176 -0.00833 0.46667 -0.00868 0.46157 C -0.00833 0.43981 -0.00764 0.41805 -0.00764 0.3963 C -0.00764 0.39259 -0.00868 0.38889 -0.00868 0.38518 C -0.00868 0.36713 -0.00833 0.34907 -0.00764 0.33102 C -0.00764 0.3287 -0.00746 0.32616 -0.0066 0.32407 C -0.00434 0.31875 -0.00243 0.31921 0.0007 0.31574 C 0.00208 0.31412 0.0033 0.31204 0.00486 0.31018 C 0.00573 0.30926 0.00695 0.30856 0.00799 0.30741 L 0.02257 0.28796 C 0.02361 0.28657 0.02448 0.28518 0.0257 0.2838 C 0.02847 0.28055 0.03142 0.27778 0.03403 0.27407 C 0.03559 0.27176 0.03646 0.26852 0.0382 0.26574 C 0.04288 0.25787 0.04184 0.26227 0.04757 0.25463 C 0.05712 0.2419 0.04879 0.24977 0.0559 0.24352 C 0.06233 0.22893 0.05521 0.24305 0.0632 0.23241 C 0.0651 0.22986 0.06632 0.22662 0.0684 0.22407 C 0.06927 0.22292 0.07049 0.22245 0.07153 0.2213 C 0.07326 0.21967 0.07483 0.21736 0.07674 0.21574 C 0.07795 0.21458 0.07951 0.21435 0.0809 0.21296 C 0.08281 0.21111 0.0842 0.20833 0.08611 0.20602 C 0.08767 0.20417 0.08958 0.20255 0.09132 0.20046 C 0.09236 0.1993 0.09323 0.19768 0.09445 0.1963 C 0.09774 0.19259 0.09844 0.19259 0.10174 0.18935 C 0.10313 0.18819 0.10451 0.1868 0.1059 0.18518 C 0.10677 0.18403 0.10695 0.18217 0.10799 0.18102 C 0.1151 0.17268 0.1125 0.17893 0.11736 0.1713 C 0.11806 0.17014 0.11806 0.16713 0.11945 0.16713 C 0.12049 0.16713 0.11892 0.17014 0.1184 0.1713 C 0.11615 0.17592 0.11528 0.17546 0.11215 0.17685 C 0.10833 0.18426 0.11094 0.17986 0.10382 0.18935 C 0.10278 0.19074 0.10174 0.19236 0.1007 0.19352 C 0.09931 0.19491 0.09774 0.19606 0.09653 0.19768 C 0.09167 0.20393 0.0974 0.20069 0.09132 0.20324 C 0.09063 0.20463 0.0901 0.20648 0.08924 0.20741 C 0.08802 0.2088 0.08629 0.20903 0.08507 0.21018 C 0.08385 0.21134 0.08299 0.21319 0.08195 0.21435 C 0.0809 0.21551 0.07969 0.21597 0.07882 0.21713 C 0.0717 0.22662 0.07587 0.22361 0.06945 0.23102 C 0.06528 0.23588 0.06667 0.23194 0.06215 0.23796 C 0.06111 0.23912 0.06094 0.24097 0.06007 0.24213 C 0.05833 0.24421 0.05642 0.24583 0.05486 0.24768 C 0.04392 0.26111 0.05139 0.25417 0.04445 0.26018 C 0.03976 0.26921 0.04323 0.26319 0.03299 0.27685 C 0.0316 0.2787 0.03038 0.28102 0.02882 0.28241 C 0.02743 0.2838 0.02587 0.28495 0.02465 0.28657 C 0.02361 0.28773 0.02326 0.28958 0.02257 0.29074 C 0.01858 0.29699 0.0191 0.29583 0.01424 0.29907 C 0.0132 0.30092 0.01198 0.30278 0.01111 0.30463 C 0.01024 0.30602 0.00868 0.30717 0.00903 0.3088 C 0.0092 0.31065 0.01458 0.32407 0.01632 0.32685 C 0.01719 0.32847 0.0184 0.32963 0.01945 0.33102 C 0.02083 0.33333 0.02188 0.33588 0.02361 0.33796 C 0.02778 0.34352 0.03351 0.34699 0.03715 0.35324 C 0.0507 0.37755 0.03611 0.35347 0.04965 0.3713 C 0.06215 0.38819 0.04792 0.3713 0.05903 0.38796 C 0.05972 0.38935 0.06111 0.38981 0.06215 0.39074 C 0.0625 0.39213 0.0625 0.39375 0.0632 0.39491 C 0.06528 0.3993 0.07049 0.40741 0.07049 0.40741 C 0.07135 0.41157 0.07135 0.41227 0.07361 0.41574 C 0.07483 0.41782 0.07656 0.41921 0.07778 0.4213 C 0.08733 0.43796 0.07361 0.41852 0.08507 0.43518 C 0.08663 0.43773 0.08872 0.43958 0.09028 0.44213 C 0.09601 0.45185 0.09149 0.44583 0.09445 0.45324 C 0.09531 0.45579 0.09635 0.45787 0.09757 0.46018 C 0.09809 0.46157 0.09861 0.46319 0.09965 0.46435 C 0.10052 0.46551 0.10174 0.46597 0.10278 0.46713 C 0.10556 0.4706 0.10833 0.47454 0.11111 0.47824 C 0.1125 0.48009 0.11337 0.4831 0.11528 0.4838 C 0.12049 0.48565 0.11806 0.48472 0.12257 0.48657 C 0.1283 0.48565 0.1316 0.4868 0.13611 0.48241 C 0.13715 0.48125 0.13802 0.4794 0.13924 0.47824 C 0.14201 0.47546 0.14392 0.47592 0.14653 0.47268 L 0.14653 0.4713 L 0.14653 0.4713 " pathEditMode="relative" ptsTypes="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F85B82BA-AFF2-BBCE-AEE3-32951BE5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914400"/>
            <a:ext cx="18700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02">
            <a:extLst>
              <a:ext uri="{FF2B5EF4-FFF2-40B4-BE49-F238E27FC236}">
                <a16:creationId xmlns:a16="http://schemas.microsoft.com/office/drawing/2014/main" id="{2C3C7C98-7A1C-A939-23AD-78DA69C67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328613"/>
            <a:ext cx="63849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2532" name="TextBox 10">
            <a:extLst>
              <a:ext uri="{FF2B5EF4-FFF2-40B4-BE49-F238E27FC236}">
                <a16:creationId xmlns:a16="http://schemas.microsoft.com/office/drawing/2014/main" id="{D7009A0B-49FA-89E6-DCD0-647786F2B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152F99-998E-F7B3-ECF0-D570E640443C}"/>
              </a:ext>
            </a:extLst>
          </p:cNvPr>
          <p:cNvSpPr/>
          <p:nvPr/>
        </p:nvSpPr>
        <p:spPr>
          <a:xfrm>
            <a:off x="7273925" y="2441575"/>
            <a:ext cx="1870075" cy="188753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326AE98-18F0-FD54-271C-20D863593417}"/>
              </a:ext>
            </a:extLst>
          </p:cNvPr>
          <p:cNvSpPr/>
          <p:nvPr/>
        </p:nvSpPr>
        <p:spPr>
          <a:xfrm>
            <a:off x="6353175" y="2441575"/>
            <a:ext cx="2336800" cy="18859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All the way down the lollipop.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3" action="ppaction://hlinksldjump"/>
            <a:extLst>
              <a:ext uri="{FF2B5EF4-FFF2-40B4-BE49-F238E27FC236}">
                <a16:creationId xmlns:a16="http://schemas.microsoft.com/office/drawing/2014/main" id="{2FA29EAA-35FF-2D65-B415-7BD3AB2A4C07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CE1CAA61-10BD-F27D-5EB1-F1E747C71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4766469" y="1050132"/>
            <a:ext cx="6492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16 L -0.00139 0.46042 C -0.00121 0.46412 -0.00191 0.46852 -0.00052 0.47176 C 0.00087 0.47523 0.00521 0.47685 0.00799 0.47801 C 0.00886 0.47894 0.00972 0.48056 0.01076 0.48056 C 0.01649 0.48102 0.02205 0.48009 0.02778 0.4794 C 0.02882 0.47917 0.02969 0.47847 0.03056 0.47801 C 0.04358 0.47338 0.03299 0.47778 0.04375 0.47315 L 0.04948 0.4706 C 0.05035 0.47014 0.05156 0.46991 0.05226 0.46922 C 0.0533 0.46852 0.05434 0.46783 0.05521 0.46667 C 0.05608 0.46551 0.05677 0.46389 0.05799 0.46297 C 0.05886 0.46227 0.0599 0.46204 0.06076 0.46181 C 0.06285 0.45764 0.06163 0.45787 0.06372 0.45787 L 0.06372 0.4581 " pathEditMode="relative" rAng="0" ptsTypes="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">
            <a:extLst>
              <a:ext uri="{FF2B5EF4-FFF2-40B4-BE49-F238E27FC236}">
                <a16:creationId xmlns:a16="http://schemas.microsoft.com/office/drawing/2014/main" id="{01E894FA-D1E0-5F73-1A0E-D9D92B64B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3555" name="TextBox 1">
            <a:extLst>
              <a:ext uri="{FF2B5EF4-FFF2-40B4-BE49-F238E27FC236}">
                <a16:creationId xmlns:a16="http://schemas.microsoft.com/office/drawing/2014/main" id="{6FC64DE2-25C2-304E-4F9E-733142B4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90488"/>
            <a:ext cx="8123237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84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55F909-3B0D-0E42-CA2A-7ECBCA25FFE9}"/>
              </a:ext>
            </a:extLst>
          </p:cNvPr>
          <p:cNvSpPr/>
          <p:nvPr/>
        </p:nvSpPr>
        <p:spPr>
          <a:xfrm>
            <a:off x="2900363" y="2301875"/>
            <a:ext cx="387350" cy="387350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7" name="TextBox 10">
            <a:extLst>
              <a:ext uri="{FF2B5EF4-FFF2-40B4-BE49-F238E27FC236}">
                <a16:creationId xmlns:a16="http://schemas.microsoft.com/office/drawing/2014/main" id="{DB19CBA3-4299-749C-EFD3-83E154ACA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60D119-06D3-ACBE-8BBA-54C2680595C3}"/>
              </a:ext>
            </a:extLst>
          </p:cNvPr>
          <p:cNvSpPr/>
          <p:nvPr/>
        </p:nvSpPr>
        <p:spPr>
          <a:xfrm>
            <a:off x="7273925" y="2141538"/>
            <a:ext cx="1870075" cy="2574925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D21F5CF-CA3B-92FB-7EF1-81951881D2CC}"/>
              </a:ext>
            </a:extLst>
          </p:cNvPr>
          <p:cNvSpPr/>
          <p:nvPr/>
        </p:nvSpPr>
        <p:spPr>
          <a:xfrm>
            <a:off x="7273925" y="2174875"/>
            <a:ext cx="1827213" cy="257810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SassoonInfantStd"/>
              </a:rPr>
              <a:t>Down, up and over the mouse’s</a:t>
            </a:r>
          </a:p>
          <a:p>
            <a:pPr>
              <a:defRPr/>
            </a:pPr>
            <a:r>
              <a:rPr lang="en-GB" dirty="0">
                <a:latin typeface="SassoonInfantStd"/>
              </a:rPr>
              <a:t>ears, then add a flick on the nose.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456B799F-C8D8-4E24-1571-1B56CCEDFDDF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61" name="Picture 2">
            <a:extLst>
              <a:ext uri="{FF2B5EF4-FFF2-40B4-BE49-F238E27FC236}">
                <a16:creationId xmlns:a16="http://schemas.microsoft.com/office/drawing/2014/main" id="{03A8FB68-350A-00CA-537E-66E0925B6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873250"/>
            <a:ext cx="475773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76F69FF-598C-6DB4-FA29-F161001A6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3377406" y="1612107"/>
            <a:ext cx="6508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L -0.00035 0.30972 L 0.00243 0.08958 C 0.01267 0.07986 0.00816 0.08241 0.01458 0.0794 C 0.01563 0.0787 0.01649 0.07754 0.01754 0.07685 C 0.01927 0.07592 0.02136 0.07569 0.02309 0.07454 L 0.02691 0.07199 C 0.03195 0.0618 0.02535 0.07407 0.0316 0.06574 C 0.03594 0.05995 0.0309 0.06296 0.03629 0.06065 C 0.03698 0.05926 0.0375 0.05787 0.0382 0.05671 C 0.03906 0.05579 0.04028 0.05555 0.04115 0.0544 C 0.04254 0.05208 0.04358 0.0493 0.04479 0.04676 C 0.04549 0.0456 0.04688 0.04606 0.04774 0.0456 C 0.04965 0.04398 0.05139 0.04213 0.0533 0.04051 L 0.05625 0.03796 C 0.05677 0.0368 0.05712 0.03518 0.05799 0.03426 C 0.05886 0.03333 0.06007 0.03356 0.06094 0.03287 C 0.06979 0.02685 0.05486 0.03449 0.06945 0.02778 L 0.075 0.02546 C 0.07604 0.025 0.07708 0.02477 0.07795 0.02407 C 0.07882 0.02338 0.07969 0.02199 0.08073 0.02153 C 0.08281 0.02083 0.08507 0.02083 0.08733 0.02037 C 0.09896 0.02083 0.11059 0.0206 0.12222 0.02153 C 0.12656 0.02199 0.12882 0.02407 0.13264 0.02546 C 0.13386 0.02592 0.13507 0.02616 0.13629 0.02662 C 0.1382 0.02731 0.14202 0.02916 0.14202 0.0294 C 0.14306 0.03032 0.14375 0.03194 0.14479 0.03287 C 0.14566 0.03356 0.14688 0.03356 0.14774 0.03426 C 0.14879 0.03495 0.14965 0.03588 0.15052 0.0368 C 0.15504 0.04583 0.14948 0.03426 0.15434 0.0456 C 0.15486 0.04676 0.15573 0.04791 0.15625 0.0493 C 0.15695 0.05162 0.15695 0.05463 0.15799 0.05671 C 0.16007 0.06088 0.1599 0.05903 0.1599 0.0618 L 0.15712 0.31481 L 0.16372 0.08194 C 0.17396 0.07245 0.16945 0.07477 0.17604 0.07199 C 0.17691 0.07106 0.17778 0.07014 0.17882 0.06944 C 0.17969 0.06875 0.1809 0.06898 0.1816 0.06805 C 0.18767 0.06157 0.17934 0.0662 0.18646 0.06319 C 0.18733 0.0618 0.1882 0.06041 0.18924 0.05926 C 0.19097 0.05741 0.19306 0.05602 0.19479 0.0544 C 0.19583 0.05347 0.19688 0.05278 0.19774 0.05185 C 0.19861 0.05046 0.19965 0.0493 0.20052 0.04791 C 0.20122 0.04676 0.20156 0.04514 0.20243 0.04421 C 0.20313 0.04352 0.20434 0.04352 0.20521 0.04305 C 0.20625 0.04236 0.20712 0.0412 0.20816 0.04051 C 0.20868 0.03912 0.2092 0.03773 0.2099 0.0368 C 0.21267 0.0331 0.2125 0.03495 0.21563 0.03287 C 0.22292 0.02801 0.21424 0.03241 0.22136 0.02916 C 0.22639 0.02454 0.22535 0.02454 0.22986 0.02291 C 0.23108 0.02245 0.23229 0.02199 0.23351 0.02153 C 0.23455 0.02083 0.23524 0.01944 0.23646 0.01898 C 0.23906 0.01805 0.24202 0.01829 0.24479 0.01782 C 0.2467 0.01759 0.24861 0.0169 0.25052 0.01666 C 0.25139 0.0162 0.25243 0.01528 0.2533 0.01528 C 0.27309 0.01528 0.26858 0.01366 0.27795 0.01782 C 0.27882 0.01875 0.27986 0.01944 0.28073 0.02037 C 0.28177 0.02153 0.28247 0.02315 0.28351 0.02407 C 0.28438 0.02477 0.28559 0.02477 0.28646 0.02546 C 0.28837 0.02685 0.28993 0.0294 0.29202 0.03032 C 0.29601 0.03217 0.2941 0.03102 0.29774 0.03426 C 0.30226 0.04329 0.29983 0.03958 0.30434 0.0456 C 0.30781 0.05926 0.30226 0.03842 0.30712 0.05301 C 0.30799 0.05555 0.30833 0.0581 0.30903 0.06065 C 0.3099 0.06389 0.31077 0.0669 0.31094 0.0706 C 0.31111 0.07569 0.31094 0.08079 0.31094 0.08565 L 0.30816 0.29074 C 0.30868 0.29467 0.30833 0.29907 0.3099 0.30208 C 0.31111 0.30416 0.31372 0.3037 0.31563 0.30463 L 0.3184 0.30579 C 0.32604 0.30509 0.32778 0.30555 0.33351 0.30347 C 0.33542 0.30254 0.33733 0.30162 0.33924 0.30092 C 0.34011 0.30046 0.34115 0.30023 0.34202 0.29954 C 0.34514 0.29699 0.34636 0.29537 0.35052 0.29467 L 0.35816 0.29329 C 0.36458 0.29051 0.36181 0.29074 0.36667 0.29074 L 0.36667 0.29097 " pathEditMode="relative" rAng="0" ptsTypes="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">
            <a:extLst>
              <a:ext uri="{FF2B5EF4-FFF2-40B4-BE49-F238E27FC236}">
                <a16:creationId xmlns:a16="http://schemas.microsoft.com/office/drawing/2014/main" id="{90CE9D5E-3959-BE28-2928-B38DF5950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4579" name="TextBox 1">
            <a:extLst>
              <a:ext uri="{FF2B5EF4-FFF2-40B4-BE49-F238E27FC236}">
                <a16:creationId xmlns:a16="http://schemas.microsoft.com/office/drawing/2014/main" id="{017BC0A3-951D-D35B-3FB0-4981DFE0C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-590550"/>
            <a:ext cx="8124825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1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8BD87C-1948-63AC-5214-7088A0102F7D}"/>
              </a:ext>
            </a:extLst>
          </p:cNvPr>
          <p:cNvSpPr/>
          <p:nvPr/>
        </p:nvSpPr>
        <p:spPr>
          <a:xfrm>
            <a:off x="3430588" y="2132013"/>
            <a:ext cx="388937" cy="387350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1" name="TextBox 10">
            <a:extLst>
              <a:ext uri="{FF2B5EF4-FFF2-40B4-BE49-F238E27FC236}">
                <a16:creationId xmlns:a16="http://schemas.microsoft.com/office/drawing/2014/main" id="{F92FB100-1FC5-7B12-9FEC-571A0BB52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85E4B0-892C-E43C-6BB6-C35BBF1EF8CF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6F51822-BC88-CF91-87ED-72A37C857766}"/>
              </a:ext>
            </a:extLst>
          </p:cNvPr>
          <p:cNvSpPr/>
          <p:nvPr/>
        </p:nvSpPr>
        <p:spPr>
          <a:xfrm>
            <a:off x="6692900" y="2533650"/>
            <a:ext cx="2336800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Down the stick, up and over the net.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273A6A61-8C43-0D9E-59ED-8A04A66D3B1A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5" name="Picture 2">
            <a:extLst>
              <a:ext uri="{FF2B5EF4-FFF2-40B4-BE49-F238E27FC236}">
                <a16:creationId xmlns:a16="http://schemas.microsoft.com/office/drawing/2014/main" id="{7E515062-DB46-4864-BB5B-A387335E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/>
          <a:stretch>
            <a:fillRect/>
          </a:stretch>
        </p:blipFill>
        <p:spPr bwMode="auto">
          <a:xfrm>
            <a:off x="2678113" y="1217613"/>
            <a:ext cx="3975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CE61EDB-D769-0EA4-FC51-1DF61ECF7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3883025" y="1450976"/>
            <a:ext cx="650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62 C -0.00052 0.1206 -0.00086 0.24305 -0.00104 0.36551 L 0.02726 0.0912 C 0.029 0.08842 0.03091 0.08541 0.03282 0.0824 C 0.03368 0.08125 0.0349 0.08009 0.03559 0.0787 C 0.03959 0.07199 0.0382 0.07199 0.04236 0.06736 C 0.04323 0.06643 0.0441 0.06574 0.04514 0.06481 C 0.04566 0.06365 0.04618 0.06227 0.04705 0.06111 C 0.04879 0.05879 0.05035 0.05833 0.05261 0.0574 C 0.05973 0.05115 0.05104 0.05902 0.05834 0.05115 C 0.0592 0.05 0.06025 0.0493 0.06111 0.04861 C 0.06615 0.03842 0.05955 0.05069 0.0658 0.04236 C 0.06667 0.0412 0.06684 0.03935 0.06771 0.03842 C 0.06858 0.03773 0.06962 0.03773 0.07066 0.03727 C 0.07153 0.03657 0.07257 0.03565 0.07344 0.03472 C 0.07448 0.03356 0.075 0.03171 0.07622 0.03102 C 0.07795 0.02963 0.08021 0.02986 0.08195 0.02847 C 0.08386 0.02685 0.08542 0.0243 0.0875 0.02338 C 0.09723 0.01921 0.08924 0.02222 0.09792 0.01967 C 0.10052 0.01875 0.10295 0.01805 0.10556 0.01713 C 0.10834 0.0162 0.11129 0.01504 0.11407 0.01458 C 0.11702 0.01412 0.12917 0.0125 0.13195 0.01203 C 0.13976 0.0125 0.14775 0.01273 0.15556 0.01342 C 0.16198 0.01389 0.16146 0.01389 0.16598 0.01597 C 0.16684 0.01666 0.16771 0.01759 0.16875 0.01828 C 0.16962 0.01898 0.17066 0.01898 0.17153 0.01967 C 0.17153 0.0199 0.17865 0.02592 0.18004 0.02708 C 0.18108 0.02801 0.18212 0.0287 0.18282 0.02963 C 0.18646 0.03449 0.18455 0.0324 0.18854 0.03588 C 0.18924 0.03727 0.18976 0.03865 0.19045 0.03981 C 0.19132 0.0412 0.19254 0.04213 0.19323 0.04352 C 0.19445 0.04537 0.19514 0.04768 0.19618 0.04977 C 0.1967 0.05115 0.1974 0.05231 0.19792 0.05347 C 0.19827 0.05486 0.19879 0.05602 0.19896 0.0574 C 0.20087 0.07037 0.19948 0.07129 0.19896 0.08889 C 0.19879 0.09213 0.19896 0.0956 0.19896 0.09884 L 0.19132 0.34027 C 0.19236 0.35208 0.18976 0.35046 0.19618 0.35416 C 0.19705 0.35463 0.19792 0.35486 0.19896 0.35532 C 0.21372 0.36852 0.20191 0.35902 0.24514 0.35648 C 0.24618 0.35648 0.24705 0.35578 0.24792 0.35532 C 0.24931 0.35486 0.25052 0.35463 0.25174 0.35416 C 0.25469 0.35301 0.26025 0.35023 0.26025 0.35046 C 0.26129 0.34953 0.26216 0.34838 0.26302 0.34768 C 0.26407 0.34722 0.26511 0.34745 0.26598 0.34652 C 0.26684 0.3456 0.26719 0.34398 0.26789 0.34282 C 0.26841 0.3419 0.2691 0.34097 0.26979 0.34027 L 0.26979 0.34051 " pathEditMode="relative" rAng="0" ptsTypes="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">
            <a:extLst>
              <a:ext uri="{FF2B5EF4-FFF2-40B4-BE49-F238E27FC236}">
                <a16:creationId xmlns:a16="http://schemas.microsoft.com/office/drawing/2014/main" id="{C4C7AC3F-F06A-77FA-A3F0-D67DF193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5603" name="TextBox 1">
            <a:extLst>
              <a:ext uri="{FF2B5EF4-FFF2-40B4-BE49-F238E27FC236}">
                <a16:creationId xmlns:a16="http://schemas.microsoft.com/office/drawing/2014/main" id="{8EF64970-DE3F-3DB2-79A2-6A7D93578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-590550"/>
            <a:ext cx="8124825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1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31E406-0604-93D0-4AF8-C85915A8AC97}"/>
              </a:ext>
            </a:extLst>
          </p:cNvPr>
          <p:cNvSpPr/>
          <p:nvPr/>
        </p:nvSpPr>
        <p:spPr>
          <a:xfrm>
            <a:off x="4846638" y="2243138"/>
            <a:ext cx="388937" cy="388937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5" name="TextBox 10">
            <a:extLst>
              <a:ext uri="{FF2B5EF4-FFF2-40B4-BE49-F238E27FC236}">
                <a16:creationId xmlns:a16="http://schemas.microsoft.com/office/drawing/2014/main" id="{1860BC6F-7034-9A6B-0C2E-D0D325460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87B7A5-6638-D0B2-5F54-E616AB84DBE5}"/>
              </a:ext>
            </a:extLst>
          </p:cNvPr>
          <p:cNvSpPr/>
          <p:nvPr/>
        </p:nvSpPr>
        <p:spPr>
          <a:xfrm>
            <a:off x="7273925" y="2533650"/>
            <a:ext cx="1870075" cy="235743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60463D2-9B88-F6AE-3004-58D1EE2C6571}"/>
              </a:ext>
            </a:extLst>
          </p:cNvPr>
          <p:cNvSpPr/>
          <p:nvPr/>
        </p:nvSpPr>
        <p:spPr>
          <a:xfrm>
            <a:off x="6745288" y="2541588"/>
            <a:ext cx="2339975" cy="2360612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altLang="en-US" sz="2800" dirty="0">
                <a:solidFill>
                  <a:schemeClr val="bg1"/>
                </a:solidFill>
              </a:rPr>
              <a:t>All around the octopus.</a:t>
            </a: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97987FC2-B85B-B90C-BBAA-05FA9216E032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9" name="Picture 2">
            <a:extLst>
              <a:ext uri="{FF2B5EF4-FFF2-40B4-BE49-F238E27FC236}">
                <a16:creationId xmlns:a16="http://schemas.microsoft.com/office/drawing/2014/main" id="{B26C1C6E-9A60-A6C1-2F5B-762D68C4B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695450"/>
            <a:ext cx="4237037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EDC0D58-A09B-736C-A298-2313DD744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5359400" y="1579563"/>
            <a:ext cx="64928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7 L 0.00035 -0.00047 C -0.00226 -0.00185 -0.00469 -0.00278 -0.00729 -0.0044 C -0.01962 -0.01181 0.00486 -0.00023 -0.01562 -0.00949 C -0.01667 -0.00973 -0.01753 -0.01065 -0.01857 -0.01065 L -0.04583 -0.01181 C -0.05312 -0.01158 -0.06042 -0.01135 -0.06753 -0.01065 C -0.06944 -0.01042 -0.07604 -0.00741 -0.07708 -0.00695 C -0.07708 -0.00672 -0.08264 -0.0044 -0.08264 -0.00417 C -0.08368 -0.00348 -0.08455 -0.00255 -0.08559 -0.00185 C -0.08732 -0.0007 -0.08923 -0.00023 -0.09114 0.00069 L -0.0941 0.00185 C -0.09462 0.00324 -0.09496 0.00486 -0.09583 0.00578 C -0.09965 0.00879 -0.10104 0.00717 -0.10434 0.00949 C -0.10816 0.01203 -0.10781 0.01157 -0.11094 0.01458 C -0.12083 0.02384 -0.10746 0.0118 -0.12048 0.02338 L -0.12326 0.02592 L -0.12708 0.03333 C -0.1276 0.03472 -0.12812 0.03611 -0.12899 0.03727 L -0.13177 0.04097 C -0.13246 0.04352 -0.13246 0.04629 -0.13368 0.04838 C -0.1342 0.04977 -0.13507 0.05092 -0.13559 0.05231 C -0.13628 0.05463 -0.1368 0.0574 -0.1375 0.05972 L -0.13837 0.06365 C -0.13871 0.06481 -0.13871 0.0662 -0.13923 0.06736 L -0.14114 0.07106 C -0.14357 0.08055 -0.14028 0.06898 -0.1441 0.0787 C -0.14514 0.08171 -0.14531 0.08565 -0.14583 0.08865 C -0.14635 0.0912 -0.14722 0.09375 -0.14774 0.09629 C -0.15104 0.10902 -0.14618 0.08935 -0.14965 0.10509 C -0.15017 0.10764 -0.15104 0.11018 -0.15156 0.11273 C -0.15191 0.11435 -0.15208 0.11597 -0.15243 0.11759 C -0.15312 0.12014 -0.15382 0.12268 -0.15434 0.12523 C -0.15469 0.12662 -0.15503 0.12777 -0.15538 0.12893 L -0.15625 0.13402 C -0.1566 0.14421 -0.15677 0.15416 -0.15729 0.16435 C -0.15729 0.16597 -0.15798 0.16759 -0.15816 0.16921 C -0.15868 0.17523 -0.15885 0.18102 -0.15903 0.1868 C -0.15885 0.1949 -0.15868 0.20277 -0.15816 0.21088 C -0.15798 0.2125 -0.15746 0.21412 -0.15729 0.21597 C -0.15434 0.23472 -0.15781 0.21574 -0.15538 0.22708 C -0.15486 0.22916 -0.15417 0.23402 -0.15347 0.23611 C -0.15295 0.23727 -0.15226 0.23842 -0.15156 0.23981 L -0.14687 0.25856 L -0.14583 0.2625 C -0.14566 0.26365 -0.14548 0.26504 -0.14496 0.2662 C -0.14236 0.27152 -0.14392 0.26898 -0.14028 0.27384 C -0.13542 0.29328 -0.14097 0.27315 -0.13646 0.28518 C -0.13611 0.28634 -0.13594 0.28773 -0.13559 0.28889 C -0.13472 0.29143 -0.13385 0.29398 -0.13264 0.29629 C -0.13194 0.29815 -0.13055 0.29953 -0.12986 0.30139 C -0.12899 0.30347 -0.12864 0.30555 -0.12795 0.30764 C -0.1276 0.30902 -0.1276 0.31041 -0.12708 0.31157 C -0.12101 0.32615 -0.12569 0.31365 -0.12048 0.32291 C -0.11458 0.3331 -0.11927 0.32801 -0.11389 0.33287 C -0.11319 0.33426 -0.11267 0.33565 -0.11198 0.33657 C -0.11111 0.33773 -0.11007 0.33842 -0.10903 0.33912 C -0.10781 0.34051 -0.10677 0.3419 -0.10538 0.34305 C -0.10451 0.34352 -0.1033 0.34352 -0.10243 0.34421 C -0.10052 0.3456 -0.09896 0.34838 -0.09687 0.3493 L -0.09114 0.35185 C -0.08298 0.35902 -0.0934 0.35046 -0.08559 0.35555 C -0.08455 0.35625 -0.08368 0.35764 -0.08264 0.3581 C -0.0809 0.35879 -0.07899 0.35879 -0.07708 0.35926 C -0.07552 0.35972 -0.07396 0.36018 -0.07239 0.36065 C -0.07048 0.36111 -0.06857 0.36134 -0.06667 0.3618 C -0.06545 0.36227 -0.06423 0.36296 -0.06285 0.36319 C -0.05885 0.36365 -0.05469 0.36389 -0.05069 0.36435 L -0.04028 0.36574 C -0.03715 0.36481 -0.03385 0.36435 -0.03073 0.36319 L -0.02517 0.36065 L -0.02222 0.35926 C -0.0125 0.35069 -0.0276 0.36389 -0.01562 0.3544 C -0.00764 0.34791 -0.01285 0.35046 -0.00729 0.34791 C -0.00625 0.34676 -0.00555 0.34514 -0.00434 0.34421 C -0.0026 0.34305 -0.00052 0.34282 0.00122 0.34166 C 0.0059 0.33865 0.00365 0.33981 0.00781 0.33796 C 0.00886 0.33703 0.00972 0.33611 0.01077 0.33541 C 0.01163 0.33472 0.01268 0.33495 0.01354 0.33426 C 0.02066 0.32777 0.0125 0.33217 0.01927 0.32916 C 0.02101 0.32754 0.02327 0.32615 0.02483 0.32407 C 0.02847 0.31921 0.02656 0.32129 0.03056 0.31782 C 0.03281 0.30833 0.02969 0.3199 0.03333 0.31018 C 0.03611 0.30301 0.03177 0.30995 0.03715 0.30277 C 0.0375 0.30139 0.03768 0.3 0.03802 0.29884 C 0.03924 0.29629 0.04184 0.29143 0.04184 0.29166 C 0.04219 0.29004 0.04236 0.28889 0.04271 0.2875 C 0.04427 0.2831 0.04462 0.28264 0.04653 0.2787 C 0.04965 0.26666 0.04479 0.28541 0.04948 0.2699 C 0.05018 0.26759 0.05035 0.26481 0.05122 0.2625 C 0.05191 0.26065 0.05261 0.25902 0.05313 0.2574 C 0.05365 0.25625 0.05365 0.25486 0.05417 0.2537 C 0.05469 0.25231 0.05538 0.25115 0.05608 0.24977 C 0.0566 0.24722 0.05764 0.2449 0.05781 0.24236 C 0.05903 0.22963 0.05833 0.23565 0.05972 0.22477 C 0.06111 0.2 0.06129 0.20486 0.05972 0.17315 C 0.05972 0.17129 0.0592 0.16967 0.05886 0.16805 C 0.05851 0.1618 0.05833 0.15532 0.05781 0.14907 C 0.05781 0.14791 0.05712 0.14676 0.05695 0.14537 C 0.0566 0.14328 0.05625 0.1412 0.05608 0.13912 C 0.05573 0.1294 0.05573 0.11967 0.05504 0.11018 C 0.05486 0.1081 0.05278 0.10185 0.05226 0.09884 C 0.05191 0.09722 0.05174 0.09537 0.05122 0.09375 C 0.0507 0.0912 0.04983 0.08889 0.04948 0.08634 C 0.04913 0.08449 0.04896 0.08287 0.04844 0.08125 C 0.0474 0.07824 0.04549 0.07592 0.04375 0.07361 L 0.04097 0.06227 C 0.04063 0.06111 0.04045 0.05972 0.03993 0.05856 L 0.03802 0.05486 C 0.03577 0.04537 0.03889 0.05694 0.03524 0.04722 C 0.03472 0.04606 0.03472 0.04467 0.03438 0.04352 C 0.03316 0.04074 0.03125 0.03865 0.03056 0.03588 C 0.02882 0.02916 0.03021 0.03333 0.02587 0.02453 C 0.02518 0.02338 0.02431 0.02222 0.02396 0.02083 C 0.02361 0.01944 0.02361 0.01805 0.02292 0.01713 C 0.02222 0.01574 0.02101 0.01527 0.02014 0.01458 C 0.01702 0.0081 0.01997 0.0125 0.01545 0.00949 C 0.01441 0.00879 0.01372 0.00764 0.01268 0.00694 C 0.01077 0.00578 0.00695 0.0044 0.00695 0.00463 C 0.00608 0.00324 0.00521 0.00162 0.00417 0.00069 C 0.0033 2.96296E-6 0.00208 0.00023 0.00122 -0.0007 C 0.00035 -0.00162 0.00035 -0.00348 -0.00069 -0.0044 C -0.00191 -0.00579 -0.00295 -0.00556 -0.00434 -0.00556 L -0.00434 -0.00533 L -0.00434 -0.00556 L -0.00434 -0.0044 L -0.00434 -0.00417 L 0.00035 -0.0007 Z " pathEditMode="relative" rAng="0" ptsTypes="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">
            <a:extLst>
              <a:ext uri="{FF2B5EF4-FFF2-40B4-BE49-F238E27FC236}">
                <a16:creationId xmlns:a16="http://schemas.microsoft.com/office/drawing/2014/main" id="{DF4D46A4-7A1F-E094-BED1-D927B1AEF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6627" name="TextBox 1">
            <a:extLst>
              <a:ext uri="{FF2B5EF4-FFF2-40B4-BE49-F238E27FC236}">
                <a16:creationId xmlns:a16="http://schemas.microsoft.com/office/drawing/2014/main" id="{D521E210-9B73-0EF5-8075-E676051E0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-322263"/>
            <a:ext cx="8124825" cy="59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84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13B73E-6E58-9DF4-042B-04DB6223CB34}"/>
              </a:ext>
            </a:extLst>
          </p:cNvPr>
          <p:cNvSpPr/>
          <p:nvPr/>
        </p:nvSpPr>
        <p:spPr>
          <a:xfrm>
            <a:off x="3690938" y="1893888"/>
            <a:ext cx="388937" cy="388937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65095-F93D-E5D4-AB90-1AD7312EAE94}"/>
              </a:ext>
            </a:extLst>
          </p:cNvPr>
          <p:cNvSpPr/>
          <p:nvPr/>
        </p:nvSpPr>
        <p:spPr>
          <a:xfrm>
            <a:off x="7273925" y="2533650"/>
            <a:ext cx="1870075" cy="20383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463E3FC-5248-A081-8A14-2E1524CF5D92}"/>
              </a:ext>
            </a:extLst>
          </p:cNvPr>
          <p:cNvSpPr/>
          <p:nvPr/>
        </p:nvSpPr>
        <p:spPr>
          <a:xfrm>
            <a:off x="6353175" y="2530475"/>
            <a:ext cx="2538413" cy="2041525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Down the penguin’s back, up and round its head.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B8DC683D-AD18-EF14-38D6-58486A60778D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32" name="Picture 2">
            <a:extLst>
              <a:ext uri="{FF2B5EF4-FFF2-40B4-BE49-F238E27FC236}">
                <a16:creationId xmlns:a16="http://schemas.microsoft.com/office/drawing/2014/main" id="{181E3B2D-913B-403C-0D17-05C51EF9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19213"/>
            <a:ext cx="3540125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19D6245-AE1A-B475-F91B-924904E8C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4171950" y="1241426"/>
            <a:ext cx="650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10">
            <a:extLst>
              <a:ext uri="{FF2B5EF4-FFF2-40B4-BE49-F238E27FC236}">
                <a16:creationId xmlns:a16="http://schemas.microsoft.com/office/drawing/2014/main" id="{BED5F96E-C9F2-AC3A-3782-9574E6029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63881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62 L -0.00208 0.47384 L 0.02135 0.08496 L 0.02135 0.08519 C 0.02188 0.08426 0.02778 0.07153 0.0309 0.06875 C 0.0316 0.06806 0.03281 0.06783 0.03368 0.06736 C 0.03542 0.06088 0.03351 0.06621 0.0375 0.05996 C 0.03819 0.0588 0.03854 0.05718 0.03941 0.05602 C 0.0401 0.05509 0.04132 0.05463 0.04219 0.05371 C 0.05104 0.04375 0.03629 0.05741 0.05069 0.04491 L 0.05069 0.04514 C 0.05156 0.04398 0.0559 0.03935 0.05729 0.03843 C 0.05816 0.03796 0.0592 0.03773 0.06007 0.03727 C 0.06111 0.03634 0.06181 0.03542 0.06285 0.03472 C 0.06476 0.03357 0.06858 0.03218 0.06858 0.03241 C 0.075 0.02639 0.07205 0.02824 0.07708 0.02593 C 0.08524 0.01875 0.075 0.02732 0.08281 0.02222 C 0.08368 0.02153 0.08455 0.02037 0.08559 0.01968 C 0.08733 0.01852 0.08941 0.01806 0.09115 0.01713 L 0.0941 0.01597 C 0.10573 0.01621 0.11736 0.01621 0.12899 0.01713 C 0.1316 0.01736 0.13629 0.01945 0.13941 0.02083 C 0.14028 0.02176 0.14132 0.02246 0.14219 0.02338 C 0.14306 0.02454 0.14323 0.02616 0.1441 0.02708 C 0.14479 0.02801 0.14601 0.02801 0.14688 0.02847 C 0.14757 0.02963 0.14792 0.03125 0.14879 0.03218 C 0.14965 0.03333 0.15087 0.03357 0.15156 0.03472 C 0.15313 0.03704 0.15417 0.03982 0.15538 0.04236 L 0.15729 0.04607 C 0.15764 0.04722 0.15781 0.04861 0.15816 0.04977 C 0.15868 0.05116 0.15972 0.05232 0.16007 0.05371 C 0.16458 0.06713 0.15955 0.05648 0.16389 0.06482 C 0.16424 0.06621 0.16441 0.06759 0.16476 0.06875 C 0.1684 0.07847 0.16528 0.06667 0.16771 0.07616 C 0.17014 0.11158 0.16771 0.06736 0.16771 0.10509 C 0.16771 0.14931 0.16719 0.1419 0.16962 0.1669 C 0.1691 0.1794 0.16892 0.1919 0.16771 0.20463 C 0.16701 0.21042 0.16632 0.2125 0.16476 0.21829 L 0.16389 0.22222 C 0.16354 0.22338 0.16319 0.22454 0.16285 0.22593 C 0.16233 0.22963 0.16181 0.2338 0.16111 0.23727 C 0.16042 0.23982 0.16024 0.24259 0.1592 0.24491 L 0.15729 0.24861 C 0.15486 0.2581 0.15816 0.2463 0.15451 0.25602 C 0.15399 0.25741 0.15399 0.2588 0.15347 0.25996 C 0.15278 0.26134 0.15156 0.26227 0.15069 0.26366 C 0.1467 0.27037 0.14809 0.27037 0.1441 0.275 C 0.14323 0.27593 0.14219 0.27662 0.14115 0.27755 C 0.14097 0.27871 0.14097 0.28033 0.14028 0.28125 C 0.13958 0.28241 0.13837 0.28287 0.1375 0.2838 C 0.13611 0.28496 0.1349 0.28634 0.13368 0.2875 C 0.13177 0.28935 0.12969 0.29051 0.12795 0.29259 C 0.12708 0.29375 0.12639 0.2956 0.12517 0.2963 C 0.12188 0.29884 0.11649 0.29954 0.11285 0.30023 C 0.10955 0.3007 0.10608 0.30093 0.1026 0.30139 C 0.09965 0.30185 0.09688 0.30232 0.0941 0.30255 L 0.07986 0.30139 C 0.07396 0.30093 0.06788 0.30093 0.06198 0.30023 C 0.06076 0.3 0.05938 0.29931 0.05816 0.29884 C 0.05538 0.29769 0.0526 0.2963 0.04965 0.29514 L 0.04688 0.29375 L 0.0441 0.29259 C 0.04306 0.29167 0.04219 0.29074 0.04115 0.29005 C 0.03819 0.28843 0.0349 0.28727 0.03177 0.28634 C 0.0309 0.28496 0.03004 0.28357 0.02899 0.28264 C 0.02813 0.28171 0.02708 0.28195 0.02622 0.28125 C 0.02517 0.28056 0.02431 0.27963 0.02326 0.27871 C 0.02274 0.27755 0.02222 0.27616 0.02135 0.275 C 0.02066 0.27384 0.01927 0.27361 0.01858 0.27246 C 0.01701 0.27014 0.01615 0.26736 0.01476 0.26482 C 0.01424 0.26366 0.01372 0.26227 0.01285 0.26111 L 0.01198 0.25996 L 0.01198 0.26019 " pathEditMode="relative" rAng="0" ptsTypes="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D92F810A-BE02-C8D7-3A6B-A1B1D0C1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765175"/>
            <a:ext cx="71945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tx1"/>
                </a:solidFill>
              </a:rPr>
              <a:t>Just click on the pencil and it will show you how to form the letter.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550BF-33B1-2560-5605-85DAADE40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2467099">
            <a:off x="3956050" y="2249488"/>
            <a:ext cx="12319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>
            <a:extLst>
              <a:ext uri="{FF2B5EF4-FFF2-40B4-BE49-F238E27FC236}">
                <a16:creationId xmlns:a16="http://schemas.microsoft.com/office/drawing/2014/main" id="{B9599BF7-43AA-E764-8EE5-83C98B4C8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5238750"/>
            <a:ext cx="7194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Press the back button at any time during the slide show to return to the letter choice screen.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9DBA612-F0FD-1175-523D-2A9BFF766136}"/>
              </a:ext>
            </a:extLst>
          </p:cNvPr>
          <p:cNvSpPr/>
          <p:nvPr/>
        </p:nvSpPr>
        <p:spPr>
          <a:xfrm rot="5400000">
            <a:off x="8001794" y="5750719"/>
            <a:ext cx="527050" cy="452438"/>
          </a:xfrm>
          <a:prstGeom prst="triangle">
            <a:avLst/>
          </a:prstGeom>
          <a:solidFill>
            <a:srgbClr val="0076B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">
            <a:extLst>
              <a:ext uri="{FF2B5EF4-FFF2-40B4-BE49-F238E27FC236}">
                <a16:creationId xmlns:a16="http://schemas.microsoft.com/office/drawing/2014/main" id="{505EE9DA-6748-98F9-2DE1-DBE9818D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7651" name="TextBox 1">
            <a:extLst>
              <a:ext uri="{FF2B5EF4-FFF2-40B4-BE49-F238E27FC236}">
                <a16:creationId xmlns:a16="http://schemas.microsoft.com/office/drawing/2014/main" id="{FFE9F92A-5EB0-AA7E-6F1D-0D51B80C4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-434975"/>
            <a:ext cx="812482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840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6ED923-AF7A-164F-7987-36E001CC9BAD}"/>
              </a:ext>
            </a:extLst>
          </p:cNvPr>
          <p:cNvSpPr/>
          <p:nvPr/>
        </p:nvSpPr>
        <p:spPr>
          <a:xfrm>
            <a:off x="4799013" y="2003425"/>
            <a:ext cx="388937" cy="388938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3" name="TextBox 10">
            <a:extLst>
              <a:ext uri="{FF2B5EF4-FFF2-40B4-BE49-F238E27FC236}">
                <a16:creationId xmlns:a16="http://schemas.microsoft.com/office/drawing/2014/main" id="{C75AB332-9BBF-8F6C-9F3C-E6FCCBE6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5D184-5979-DC48-7A78-1F16B9159D25}"/>
              </a:ext>
            </a:extLst>
          </p:cNvPr>
          <p:cNvSpPr/>
          <p:nvPr/>
        </p:nvSpPr>
        <p:spPr>
          <a:xfrm>
            <a:off x="7273925" y="2533650"/>
            <a:ext cx="1870075" cy="20637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E79EB39-FD52-DC11-8E7F-4EA941019EC4}"/>
              </a:ext>
            </a:extLst>
          </p:cNvPr>
          <p:cNvSpPr/>
          <p:nvPr/>
        </p:nvSpPr>
        <p:spPr>
          <a:xfrm>
            <a:off x="6353175" y="2530475"/>
            <a:ext cx="2336800" cy="2066925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Round the queen’s face, up to her crown, down her robe with a flick at the end.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130623C4-69C6-9572-B5F8-81E058446FD7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7" name="Picture 2">
            <a:extLst>
              <a:ext uri="{FF2B5EF4-FFF2-40B4-BE49-F238E27FC236}">
                <a16:creationId xmlns:a16="http://schemas.microsoft.com/office/drawing/2014/main" id="{E8268258-1DBC-59D9-7990-96AA9139C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304925"/>
            <a:ext cx="26289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0DD523-E5A8-BFC2-E4B0-225872BFAE75}"/>
              </a:ext>
            </a:extLst>
          </p:cNvPr>
          <p:cNvSpPr/>
          <p:nvPr/>
        </p:nvSpPr>
        <p:spPr>
          <a:xfrm>
            <a:off x="5711825" y="1589088"/>
            <a:ext cx="454025" cy="2254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9EAE9164-2FE4-76D5-92BE-9C12A9503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5302250" y="1349376"/>
            <a:ext cx="650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39 L 0.00052 -0.00116 C -0.00208 -0.00301 -0.00469 -0.0044 -0.00712 -0.00625 C -0.01614 -0.01319 -0.00937 -0.00995 -0.01545 -0.0125 C -0.01649 -0.01342 -0.01736 -0.01458 -0.0184 -0.01504 C -0.0184 -0.01481 -0.02552 -0.01828 -0.02691 -0.01898 C -0.03003 -0.02037 -0.03298 -0.02176 -0.03628 -0.02268 C -0.04462 -0.02477 -0.03923 -0.02268 -0.04479 -0.02523 C -0.05521 -0.02477 -0.06562 -0.025 -0.07587 -0.02384 C -0.07795 -0.02361 -0.07969 -0.02222 -0.0816 -0.02129 L -0.08715 -0.01898 L -0.0901 -0.01759 L -0.09288 -0.01643 C -0.09375 -0.01504 -0.09462 -0.01366 -0.09566 -0.0125 C -0.09757 -0.01065 -0.09982 -0.00972 -0.10139 -0.00764 C -0.10486 -0.00278 -0.10295 -0.0044 -0.10694 -0.00254 C -0.10798 -0.00162 -0.10903 -0.00116 -0.10989 -2.22222E-6 C -0.11128 0.00232 -0.11354 0.00741 -0.11354 0.00764 C -0.1158 0.01644 -0.11441 0.01297 -0.11736 0.01875 L -0.11927 0.02639 C -0.11962 0.02755 -0.11962 0.02917 -0.12014 0.03009 L -0.12205 0.03403 L -0.12396 0.04144 C -0.12482 0.04514 -0.12535 0.0463 -0.12587 0.05023 C -0.12673 0.05579 -0.12673 0.0588 -0.12778 0.06412 C -0.12795 0.06551 -0.12847 0.06667 -0.12864 0.06783 C -0.12899 0.07338 -0.12917 0.07871 -0.12969 0.08426 C -0.12969 0.08565 -0.13038 0.08681 -0.13055 0.08797 C -0.1309 0.09005 -0.13107 0.09213 -0.1316 0.09422 C -0.13385 0.10672 -0.1309 0.08496 -0.13333 0.10556 C -0.13316 0.12199 -0.13281 0.15162 -0.1316 0.17107 C -0.13142 0.17269 -0.13003 0.18264 -0.12969 0.18472 C -0.12726 0.19792 -0.13038 0.17709 -0.12778 0.19352 C -0.12708 0.19792 -0.12691 0.20209 -0.12587 0.20625 L -0.12309 0.21759 C -0.12309 0.21783 -0.12118 0.225 -0.12118 0.22523 L -0.11927 0.22894 C -0.11857 0.23125 -0.11857 0.23426 -0.11736 0.23634 C -0.1151 0.24097 -0.11371 0.24422 -0.10989 0.24769 L -0.10417 0.25278 C -0.1033 0.25347 -0.10243 0.25486 -0.10139 0.25533 C -0.09184 0.25949 -0.1066 0.25301 -0.09479 0.25787 C -0.09288 0.25857 -0.08906 0.26019 -0.08906 0.26042 C -0.08819 0.26111 -0.08732 0.26227 -0.08628 0.26273 C -0.08437 0.26389 -0.08246 0.26459 -0.08055 0.26528 C -0.07396 0.26829 -0.07882 0.26644 -0.06545 0.26783 C -0.03524 0.26644 -0.04618 0.2706 -0.0316 0.26412 C -0.0316 0.26435 -0.02587 0.26158 -0.02587 0.26181 C -0.025 0.26065 -0.02413 0.25972 -0.02309 0.25903 C -0.02118 0.25787 -0.01927 0.25741 -0.01736 0.25648 L -0.01458 0.25533 C -0.01389 0.25394 -0.01319 0.25278 -0.01267 0.25139 C -0.01232 0.25023 -0.0125 0.24861 -0.0118 0.24769 C -0.01111 0.24676 -0.00989 0.24676 -0.00885 0.24653 C -0.00729 0.23982 -0.00903 0.24514 -0.00521 0.23889 C -0.00121 0.23264 -0.00555 0.23727 -0.00052 0.23264 C 0.00608 0.21968 -0.00382 0.23982 0.0033 0.22384 C 0.00452 0.2213 0.00643 0.21922 0.00712 0.21621 C 0.00938 0.20718 0.00781 0.21088 0.01094 0.20486 C 0.01111 0.20371 0.01129 0.20232 0.01181 0.20116 C 0.01285 0.19861 0.01563 0.19352 0.01563 0.19375 L 0.01754 0.18611 C 0.01771 0.18472 0.01788 0.18334 0.0184 0.18241 L 0.02031 0.17847 C 0.02257 0.16968 0.02101 0.17315 0.02413 0.16713 C 0.02604 0.15926 0.02396 0.15972 0.02691 0.15972 L 0.03438 -0.03889 L 0.02309 0.43519 L 0.08924 0.37222 " pathEditMode="relative" rAng="0" ptsTypes="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E3E18C13-C014-709B-95BE-A6DFA4CC7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-1393825"/>
            <a:ext cx="8123237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53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8675" name="Rectangle 102">
            <a:extLst>
              <a:ext uri="{FF2B5EF4-FFF2-40B4-BE49-F238E27FC236}">
                <a16:creationId xmlns:a16="http://schemas.microsoft.com/office/drawing/2014/main" id="{9A778780-4E9E-5BE4-4312-FB91AB7C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45402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9471A0-DACB-7CDA-92A9-1EAB186C5515}"/>
              </a:ext>
            </a:extLst>
          </p:cNvPr>
          <p:cNvSpPr/>
          <p:nvPr/>
        </p:nvSpPr>
        <p:spPr>
          <a:xfrm>
            <a:off x="3956050" y="1809750"/>
            <a:ext cx="387350" cy="388938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7" name="TextBox 10">
            <a:extLst>
              <a:ext uri="{FF2B5EF4-FFF2-40B4-BE49-F238E27FC236}">
                <a16:creationId xmlns:a16="http://schemas.microsoft.com/office/drawing/2014/main" id="{E2F8149B-AB51-E225-8F06-136FB09E1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E056F9-235F-4999-6BEC-ACE04A23569E}"/>
              </a:ext>
            </a:extLst>
          </p:cNvPr>
          <p:cNvSpPr/>
          <p:nvPr/>
        </p:nvSpPr>
        <p:spPr>
          <a:xfrm>
            <a:off x="7273925" y="2425700"/>
            <a:ext cx="1870075" cy="197008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2FDB52F-322E-9DF2-857B-75D4523789EE}"/>
              </a:ext>
            </a:extLst>
          </p:cNvPr>
          <p:cNvSpPr/>
          <p:nvPr/>
        </p:nvSpPr>
        <p:spPr>
          <a:xfrm>
            <a:off x="7040563" y="2422525"/>
            <a:ext cx="2336800" cy="1973263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From the cloud to the ground, up the arch and over the rainbow.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481B875C-BE3C-608C-6063-72F5872B498C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81" name="Picture 2">
            <a:extLst>
              <a:ext uri="{FF2B5EF4-FFF2-40B4-BE49-F238E27FC236}">
                <a16:creationId xmlns:a16="http://schemas.microsoft.com/office/drawing/2014/main" id="{8CABB604-0CB9-319B-8D04-4669DB08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1127125"/>
            <a:ext cx="370205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DCB7261-B19D-EA15-27D3-3928B4129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4460875" y="1120776"/>
            <a:ext cx="650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16 L -0.00313 0.46736 L 0.02986 0.12292 C 0.03889 0.10347 0.03073 0.11782 0.0375 0.10995 C 0.0434 0.10324 0.03906 0.10602 0.04427 0.10347 C 0.04878 0.09467 0.046 0.09676 0.05121 0.09444 C 0.05278 0.09236 0.05416 0.08981 0.05607 0.08796 L 0.0618 0.08287 C 0.06354 0.07616 0.06163 0.08148 0.06475 0.07639 C 0.06545 0.07523 0.0658 0.07361 0.06666 0.07245 C 0.0684 0.07037 0.07083 0.06944 0.07257 0.06736 C 0.07309 0.06643 0.07361 0.06528 0.07448 0.06481 C 0.07621 0.06342 0.07847 0.06366 0.08021 0.06204 C 0.08125 0.06134 0.08212 0.06018 0.08316 0.05949 C 0.08507 0.05833 0.08732 0.05856 0.08906 0.05694 C 0.08993 0.05602 0.0908 0.05509 0.09184 0.0544 C 0.09288 0.0537 0.09392 0.0537 0.09479 0.05301 C 0.09687 0.05162 0.09844 0.04861 0.10069 0.04792 C 0.10191 0.04745 0.1033 0.04722 0.10451 0.04653 C 0.10642 0.04583 0.10833 0.04467 0.11041 0.04398 C 0.11163 0.04352 0.11302 0.04329 0.11423 0.04282 C 0.11614 0.0419 0.11805 0.04097 0.11996 0.04005 C 0.121 0.03981 0.12187 0.03912 0.12291 0.03889 L 0.13073 0.0375 C 0.14392 0.03171 0.1342 0.03542 0.16666 0.0375 C 0.16927 0.03773 0.17187 0.03819 0.17448 0.03889 C 0.17725 0.03958 0.18142 0.04167 0.18403 0.04282 L 0.18993 0.04537 C 0.19097 0.04583 0.19201 0.04583 0.19288 0.04653 L 0.19583 0.0493 L 0.19583 0.04954 " pathEditMode="relative" rAng="0" ptsTypes="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">
            <a:extLst>
              <a:ext uri="{FF2B5EF4-FFF2-40B4-BE49-F238E27FC236}">
                <a16:creationId xmlns:a16="http://schemas.microsoft.com/office/drawing/2014/main" id="{19D118CB-5D75-A4AF-2B01-5A949359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9699" name="TextBox 1">
            <a:extLst>
              <a:ext uri="{FF2B5EF4-FFF2-40B4-BE49-F238E27FC236}">
                <a16:creationId xmlns:a16="http://schemas.microsoft.com/office/drawing/2014/main" id="{7650BA62-F56E-2F05-6E64-4EF1B678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-1393825"/>
            <a:ext cx="8123237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53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DED223-43E0-D326-4D36-A4D2B7C88637}"/>
              </a:ext>
            </a:extLst>
          </p:cNvPr>
          <p:cNvSpPr/>
          <p:nvPr/>
        </p:nvSpPr>
        <p:spPr>
          <a:xfrm>
            <a:off x="5524500" y="2378075"/>
            <a:ext cx="387350" cy="388938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701" name="TextBox 10">
            <a:extLst>
              <a:ext uri="{FF2B5EF4-FFF2-40B4-BE49-F238E27FC236}">
                <a16:creationId xmlns:a16="http://schemas.microsoft.com/office/drawing/2014/main" id="{F8D7B0C1-F37D-696F-2049-F7AC54533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704332-6952-E621-8513-0C34FDD78052}"/>
              </a:ext>
            </a:extLst>
          </p:cNvPr>
          <p:cNvSpPr/>
          <p:nvPr/>
        </p:nvSpPr>
        <p:spPr>
          <a:xfrm>
            <a:off x="7273925" y="3128963"/>
            <a:ext cx="1870075" cy="185420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1046A25-DA43-85B2-C0DB-DB9A91FB51C5}"/>
              </a:ext>
            </a:extLst>
          </p:cNvPr>
          <p:cNvSpPr/>
          <p:nvPr/>
        </p:nvSpPr>
        <p:spPr>
          <a:xfrm>
            <a:off x="6242050" y="3125788"/>
            <a:ext cx="2447925" cy="1857375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Under the snake’s chin, slide down and round its tail.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D0AFD990-7F74-56DE-56A4-CF04DB4A8FEA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5" name="Picture 5">
            <a:extLst>
              <a:ext uri="{FF2B5EF4-FFF2-40B4-BE49-F238E27FC236}">
                <a16:creationId xmlns:a16="http://schemas.microsoft.com/office/drawing/2014/main" id="{CECD13D7-6F61-655B-1D71-48F9415E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430338"/>
            <a:ext cx="31654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CA984FF-AE73-083B-F6E8-8C1C43C5C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5990431" y="1723232"/>
            <a:ext cx="6508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69 L 0.00121 -0.00046 C -0.00052 -0.0037 -0.00243 -0.00648 -0.00365 -0.00972 C -0.00886 -0.02268 -0.00295 -0.01389 -0.00764 -0.02014 C -0.00955 -0.02778 -0.00712 -0.02083 -0.01146 -0.02662 C -0.01233 -0.02778 -0.01267 -0.0294 -0.01337 -0.03055 C -0.01424 -0.03148 -0.01545 -0.03217 -0.01632 -0.0331 C -0.02222 -0.03981 -0.01771 -0.03727 -0.02309 -0.03958 C -0.02413 -0.04074 -0.02483 -0.04259 -0.02604 -0.04352 C -0.02778 -0.04467 -0.03195 -0.04606 -0.03195 -0.04583 C -0.03524 -0.05046 -0.03299 -0.04815 -0.03958 -0.05116 L -0.03958 -0.05092 C -0.04063 -0.05208 -0.04149 -0.05324 -0.04254 -0.0537 C -0.04445 -0.05486 -0.04636 -0.05555 -0.04844 -0.05648 L -0.05122 -0.05764 C -0.05469 -0.06227 -0.05243 -0.05995 -0.05903 -0.06296 L -0.06493 -0.06551 C -0.0658 -0.06597 -0.06684 -0.06666 -0.06771 -0.06666 L -0.08438 -0.06805 C -0.08715 -0.06829 -0.09011 -0.06898 -0.09306 -0.06921 L -0.10764 -0.06805 C -0.12847 -0.06643 -0.11997 -0.06944 -0.13195 -0.06412 L -0.13767 -0.06157 C -0.13872 -0.06111 -0.13958 -0.06065 -0.14063 -0.06018 C -0.14184 -0.05972 -0.14323 -0.05949 -0.14445 -0.05903 C -0.14653 -0.0581 -0.14844 -0.05717 -0.15035 -0.05648 L -0.1533 -0.05509 C -0.15382 -0.05416 -0.15434 -0.05324 -0.15521 -0.05254 C -0.16233 -0.04676 -0.15365 -0.05648 -0.16094 -0.04861 C -0.16163 -0.04791 -0.16215 -0.04676 -0.16285 -0.04606 C -0.16389 -0.04514 -0.16493 -0.04444 -0.1658 -0.04352 C -0.16649 -0.04259 -0.16702 -0.04143 -0.16771 -0.04074 C -0.16858 -0.04004 -0.16979 -0.04004 -0.17066 -0.03958 C -0.17274 -0.0368 -0.17396 -0.03541 -0.17552 -0.03171 C -0.17882 -0.02384 -0.17396 -0.03148 -0.17847 -0.02523 C -0.18073 -0.01597 -0.17934 -0.01991 -0.18229 -0.01366 L -0.18629 0.00185 L -0.18715 0.00579 L -0.1882 0.00972 C -0.18785 0.02685 -0.18785 0.04421 -0.18715 0.06134 C -0.18715 0.06273 -0.18681 0.06412 -0.18629 0.06528 C -0.18577 0.06644 -0.1849 0.06713 -0.1842 0.06783 C -0.18177 0.07778 -0.18507 0.06574 -0.18142 0.0757 C -0.1809 0.07685 -0.18108 0.07847 -0.18038 0.07963 C -0.17969 0.08079 -0.17847 0.08125 -0.17743 0.08218 C -0.17691 0.08334 -0.17639 0.08496 -0.17552 0.08611 C -0.17465 0.08704 -0.17344 0.0875 -0.17257 0.08866 C -0.17205 0.08959 -0.1724 0.09144 -0.1717 0.09259 C -0.16997 0.09468 -0.16754 0.09537 -0.1658 0.09769 C -0.16458 0.09931 -0.16354 0.10139 -0.16198 0.10278 L -0.15608 0.1081 C -0.15521 0.1088 -0.15434 0.11019 -0.1533 0.11065 L -0.15035 0.11181 C -0.14115 0.12408 -0.1559 0.10579 -0.14149 0.11829 C -0.13785 0.12176 -0.13976 0.1206 -0.13577 0.12222 C -0.13021 0.12963 -0.13559 0.12361 -0.12986 0.12755 C -0.12882 0.12824 -0.12813 0.1294 -0.12708 0.13009 C -0.12517 0.13125 -0.12118 0.13264 -0.12118 0.13287 C -0.11476 0.14121 -0.12674 0.12593 -0.11337 0.13773 C -0.10886 0.1419 -0.11163 0.13982 -0.10469 0.14306 C -0.10469 0.14329 -0.09879 0.1456 -0.09879 0.14584 C -0.09792 0.14653 -0.09705 0.14746 -0.09601 0.14815 C -0.0941 0.14931 -0.09184 0.14931 -0.09011 0.1507 C -0.0882 0.15255 -0.08646 0.15486 -0.08438 0.15602 L -0.06979 0.1625 L -0.06684 0.16366 L -0.06389 0.16505 C -0.05938 0.17107 -0.06528 0.16412 -0.05816 0.16898 C -0.05729 0.16945 -0.05695 0.17084 -0.05608 0.17153 C -0.05434 0.17269 -0.05226 0.17315 -0.05035 0.17408 L -0.04445 0.17662 C -0.03386 0.18148 -0.05 0.17384 -0.03872 0.18056 C -0.03681 0.18171 -0.03281 0.1831 -0.03281 0.18334 C -0.03212 0.18403 -0.0316 0.18496 -0.0309 0.18565 C -0.03004 0.18658 -0.02882 0.18727 -0.02795 0.1882 C -0.02708 0.18935 -0.02674 0.19097 -0.02604 0.19213 C -0.02483 0.19398 -0.02327 0.19537 -0.02222 0.19746 C -0.02153 0.19861 -0.02101 0.2 -0.02031 0.20116 C -0.01806 0.20463 -0.01476 0.20741 -0.01337 0.21158 C -0.01267 0.21412 -0.01215 0.2169 -0.01146 0.21945 L -0.00851 0.23102 L -0.00764 0.23496 L -0.0066 0.23889 C -0.00625 0.24306 -0.00469 0.26134 -0.00469 0.26459 C -0.00469 0.27292 -0.00486 0.28102 -0.00573 0.28935 C -0.0059 0.2919 -0.00729 0.29445 -0.00764 0.29699 C -0.00781 0.29861 -0.00851 0.30625 -0.00955 0.3088 C -0.01007 0.30972 -0.01077 0.31042 -0.01146 0.31134 C -0.0132 0.31806 -0.01129 0.31273 -0.01441 0.31783 C -0.01511 0.31898 -0.01545 0.3206 -0.01632 0.32176 C -0.01719 0.32269 -0.0184 0.32315 -0.01927 0.32431 C -0.02066 0.32593 -0.02205 0.32732 -0.02309 0.3294 C -0.02379 0.33079 -0.02431 0.33218 -0.025 0.33334 C -0.02587 0.33449 -0.02708 0.33496 -0.02795 0.33588 C -0.02934 0.3375 -0.03056 0.33935 -0.03195 0.34097 C -0.03611 0.34676 -0.03316 0.34398 -0.03872 0.3463 C -0.04063 0.34699 -0.04445 0.34884 -0.04445 0.34908 C -0.04879 0.35463 -0.04375 0.34861 -0.04931 0.35278 C -0.05139 0.35417 -0.05295 0.35718 -0.05521 0.35787 C -0.06736 0.36204 -0.05226 0.35671 -0.06198 0.36042 C -0.07049 0.36366 -0.06181 0.35996 -0.06875 0.3632 L -0.12795 0.36181 C -0.13125 0.36158 -0.13629 0.35996 -0.13958 0.35926 C -0.14149 0.3588 -0.14358 0.35857 -0.14549 0.35787 C -0.16354 0.35278 -0.14705 0.35741 -0.15608 0.35394 C -0.16962 0.34908 -0.15851 0.35371 -0.16979 0.34884 C -0.17066 0.34838 -0.1717 0.34815 -0.17257 0.34746 C -0.1783 0.34375 -0.17517 0.3456 -0.18229 0.34236 C -0.18333 0.3419 -0.18438 0.3419 -0.18524 0.34097 C -0.18924 0.3375 -0.18698 0.33889 -0.19202 0.33727 C -0.19462 0.33496 -0.19583 0.33357 -0.19879 0.33195 C -0.2007 0.33102 -0.20295 0.33102 -0.20469 0.3294 C -0.21129 0.32338 -0.20833 0.32523 -0.21337 0.32292 C -0.21406 0.32199 -0.21458 0.32084 -0.21528 0.32037 C -0.21719 0.31921 -0.22118 0.31783 -0.22118 0.31806 C -0.2257 0.31158 -0.22327 0.31343 -0.22795 0.31134 C -0.22865 0.31042 -0.22917 0.30926 -0.22986 0.3088 C -0.23073 0.3081 -0.23229 0.30857 -0.23281 0.30741 C -0.23559 0.3 -0.22986 0.30486 -0.22986 0.30509 L -0.22986 0.30486 " pathEditMode="relative" rAng="0" ptsTypes="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">
            <a:extLst>
              <a:ext uri="{FF2B5EF4-FFF2-40B4-BE49-F238E27FC236}">
                <a16:creationId xmlns:a16="http://schemas.microsoft.com/office/drawing/2014/main" id="{18B58DAA-5784-1B98-6E4E-666E0B3E4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D42FF2CA-C02E-AB87-43FE-B944AB120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-234950"/>
            <a:ext cx="8124825" cy="709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1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D44DBE-7D59-C7D5-939C-1DEE3D97AEE0}"/>
              </a:ext>
            </a:extLst>
          </p:cNvPr>
          <p:cNvSpPr/>
          <p:nvPr/>
        </p:nvSpPr>
        <p:spPr>
          <a:xfrm>
            <a:off x="4243388" y="1782763"/>
            <a:ext cx="388937" cy="387350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5" name="TextBox 10">
            <a:extLst>
              <a:ext uri="{FF2B5EF4-FFF2-40B4-BE49-F238E27FC236}">
                <a16:creationId xmlns:a16="http://schemas.microsoft.com/office/drawing/2014/main" id="{694F6736-EC4E-30BA-BE27-772F34F6C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DF3C4-E546-0CD6-050D-92C6759EBC45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C44893-7506-FD1D-53D9-247E1C2F3C83}"/>
              </a:ext>
            </a:extLst>
          </p:cNvPr>
          <p:cNvSpPr/>
          <p:nvPr/>
        </p:nvSpPr>
        <p:spPr>
          <a:xfrm>
            <a:off x="6610350" y="2530475"/>
            <a:ext cx="2397125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From the tiger’s nose to its tail, then follow the stripe across the tiger.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B9090FD6-E5C1-A9E9-09D9-5716E72BE2BC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9" name="Picture 5">
            <a:extLst>
              <a:ext uri="{FF2B5EF4-FFF2-40B4-BE49-F238E27FC236}">
                <a16:creationId xmlns:a16="http://schemas.microsoft.com/office/drawing/2014/main" id="{C2773929-87BA-14BA-E5CF-9A1AF573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"/>
          <a:stretch>
            <a:fillRect/>
          </a:stretch>
        </p:blipFill>
        <p:spPr bwMode="auto">
          <a:xfrm>
            <a:off x="2744788" y="1184275"/>
            <a:ext cx="3775075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586C2B0-BA63-77E5-010A-AF01AE760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4754562" y="1093788"/>
            <a:ext cx="650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115 L -0.00764 0.46204 C -0.00591 0.46551 -0.00452 0.46899 -0.00278 0.47246 C -0.00122 0.475 0.00086 0.47639 0.00312 0.47755 C 0.00434 0.47824 0.00572 0.47848 0.00694 0.47894 C 0.01406 0.48149 0.00486 0.4794 0.0177 0.48149 C 0.03003 0.48681 0.021 0.48334 0.05069 0.48149 C 0.05729 0.48102 0.06024 0.4801 0.06632 0.47894 L 0.07204 0.47639 L 0.075 0.475 C 0.07812 0.47084 0.07569 0.47315 0.08072 0.47107 C 0.08281 0.47037 0.08663 0.46852 0.08663 0.46875 C 0.08819 0.46644 0.08923 0.46459 0.09149 0.46343 C 0.09149 0.46366 0.09878 0.46019 0.10017 0.45949 L 0.10607 0.45695 L 0.10902 0.45556 C 0.11024 0.4507 0.10902 0.45232 0.11197 0.45047 L -0.07934 0.13334 L 0.11197 0.12547 " pathEditMode="relative" rAng="0" ptsTypes="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">
            <a:extLst>
              <a:ext uri="{FF2B5EF4-FFF2-40B4-BE49-F238E27FC236}">
                <a16:creationId xmlns:a16="http://schemas.microsoft.com/office/drawing/2014/main" id="{91CEF8DF-1A98-A79B-E32F-D2DD4A4A0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1682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40D569-6206-C1F6-889B-49853D83EAAC}"/>
              </a:ext>
            </a:extLst>
          </p:cNvPr>
          <p:cNvSpPr/>
          <p:nvPr/>
        </p:nvSpPr>
        <p:spPr>
          <a:xfrm>
            <a:off x="3467100" y="1976438"/>
            <a:ext cx="388938" cy="388937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8" name="TextBox 10">
            <a:extLst>
              <a:ext uri="{FF2B5EF4-FFF2-40B4-BE49-F238E27FC236}">
                <a16:creationId xmlns:a16="http://schemas.microsoft.com/office/drawing/2014/main" id="{561CC38B-7184-8FCB-5F98-9A667709F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87CA48-704F-899C-6FBD-91EE43BD3881}"/>
              </a:ext>
            </a:extLst>
          </p:cNvPr>
          <p:cNvSpPr/>
          <p:nvPr/>
        </p:nvSpPr>
        <p:spPr>
          <a:xfrm>
            <a:off x="7273925" y="2443163"/>
            <a:ext cx="1870075" cy="1971675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CD88959-B366-9DAE-F9F5-538C6DFF71F2}"/>
              </a:ext>
            </a:extLst>
          </p:cNvPr>
          <p:cNvSpPr/>
          <p:nvPr/>
        </p:nvSpPr>
        <p:spPr>
          <a:xfrm>
            <a:off x="6353175" y="2439988"/>
            <a:ext cx="2413000" cy="19748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Down and around the umbrella, stop at the top and down to the bottom and flick.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284BB2A0-10A3-25FD-EDB5-60F736829380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52" name="Picture 2">
            <a:extLst>
              <a:ext uri="{FF2B5EF4-FFF2-40B4-BE49-F238E27FC236}">
                <a16:creationId xmlns:a16="http://schemas.microsoft.com/office/drawing/2014/main" id="{D865A845-8353-48A7-92D9-0CB1B7F9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603250"/>
            <a:ext cx="327025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076D404-F1F6-4AF9-E983-D30D9B0A4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3952875" y="1287463"/>
            <a:ext cx="650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-0.00156 0.34051 C -0.00052 0.34352 0.00191 0.35093 0.004 0.3544 C 0.00486 0.35579 0.0059 0.35695 0.00677 0.35811 C 0.00764 0.35903 0.00868 0.35973 0.00972 0.36065 C 0.01007 0.36204 0.0099 0.36343 0.01059 0.36436 C 0.01129 0.36528 0.0125 0.36505 0.01337 0.36575 C 0.01875 0.36922 0.01389 0.36852 0.02188 0.37084 C 0.02344 0.37107 0.02518 0.37153 0.02674 0.372 C 0.02865 0.37269 0.03038 0.37408 0.03229 0.37454 C 0.04688 0.37732 0.04115 0.3757 0.04931 0.37825 C 0.06597 0.37755 0.0717 0.3801 0.08334 0.3757 C 0.0842 0.37547 0.08507 0.375 0.08611 0.37454 C 0.08802 0.37292 0.08959 0.37037 0.09184 0.36945 C 0.09358 0.36875 0.09584 0.36852 0.0974 0.3669 C 0.10104 0.36366 0.09913 0.36482 0.10313 0.3632 C 0.10365 0.36204 0.10417 0.36042 0.10504 0.3595 C 0.10573 0.35857 0.10677 0.35857 0.10781 0.35811 C 0.1158 0.35533 0.11424 0.35579 0.12188 0.3544 C 0.12379 0.35348 0.12656 0.35417 0.12761 0.35186 C 0.13004 0.347 0.12847 0.34862 0.13229 0.34676 C 0.1342 0.34514 0.13681 0.34422 0.13802 0.3419 C 0.14045 0.33704 0.13872 0.33843 0.14271 0.33681 C 0.14306 0.33542 0.14306 0.33403 0.14358 0.33311 C 0.14514 0.3301 0.14722 0.32848 0.14931 0.32662 C 0.15434 0.31667 0.14775 0.32871 0.154 0.32037 C 0.16025 0.31204 0.15122 0.32084 0.15868 0.31412 C 0.16215 0.30718 0.15868 0.3132 0.16354 0.30787 C 0.16441 0.30672 0.16528 0.3051 0.16632 0.30417 C 0.16875 0.30139 0.1691 0.30162 0.17188 0.30024 C 0.17379 0.29306 0.17153 0.29977 0.1757 0.29399 C 0.17656 0.29283 0.17691 0.29144 0.17761 0.29028 C 0.17847 0.28889 0.17969 0.28797 0.18038 0.28658 C 0.18177 0.28403 0.18299 0.28149 0.1842 0.27894 L 0.18611 0.27524 L 0.18993 0.00857 L 0.18802 0.35186 C 0.18854 0.35556 0.18924 0.3595 0.18993 0.3632 C 0.19011 0.36459 0.19028 0.36575 0.1908 0.3669 C 0.19202 0.36968 0.19271 0.37292 0.19462 0.37454 C 0.19653 0.37616 0.19809 0.37871 0.20035 0.37963 L 0.2059 0.38218 C 0.21354 0.38172 0.22101 0.38149 0.22865 0.38079 C 0.22952 0.38079 0.23038 0.37987 0.23143 0.37963 C 0.23455 0.37871 0.23993 0.37825 0.24271 0.3757 C 0.24636 0.37246 0.24445 0.37385 0.24844 0.372 C 0.24861 0.37084 0.24861 0.36922 0.24931 0.36829 C 0.25 0.36737 0.25122 0.3676 0.25209 0.3669 C 0.25868 0.36274 0.25087 0.36575 0.25868 0.3632 C 0.26493 0.35764 0.26337 0.36088 0.26545 0.35556 L 0.26545 0.35579 " pathEditMode="relative" rAng="0" ptsTypes="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C108E96-B9F5-D0AA-A50F-AE803AC37018}"/>
              </a:ext>
            </a:extLst>
          </p:cNvPr>
          <p:cNvSpPr/>
          <p:nvPr/>
        </p:nvSpPr>
        <p:spPr>
          <a:xfrm>
            <a:off x="3319463" y="1976438"/>
            <a:ext cx="388937" cy="388937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1" name="TextBox 10">
            <a:extLst>
              <a:ext uri="{FF2B5EF4-FFF2-40B4-BE49-F238E27FC236}">
                <a16:creationId xmlns:a16="http://schemas.microsoft.com/office/drawing/2014/main" id="{87E41D2A-C179-4817-9AEC-90919034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DA148-D951-495F-7A9B-278C038DED91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EB82708-56AE-45DC-9EAC-0EB4BD4A73D9}"/>
              </a:ext>
            </a:extLst>
          </p:cNvPr>
          <p:cNvSpPr/>
          <p:nvPr/>
        </p:nvSpPr>
        <p:spPr>
          <a:xfrm>
            <a:off x="6353175" y="2530475"/>
            <a:ext cx="2354263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Down to the bottom of the volcano and back up to the top.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1" name="Isosceles Triangle 10">
            <a:hlinkClick r:id="rId2" action="ppaction://hlinksldjump"/>
            <a:extLst>
              <a:ext uri="{FF2B5EF4-FFF2-40B4-BE49-F238E27FC236}">
                <a16:creationId xmlns:a16="http://schemas.microsoft.com/office/drawing/2014/main" id="{4B8E97CF-B33A-6E24-28E1-5185B2FB255F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8CABD226-A578-0312-7650-3563DD3C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782638"/>
            <a:ext cx="374015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FF5C2C40-E4FA-4C21-349C-FCC750840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3775869" y="1286669"/>
            <a:ext cx="6508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102">
            <a:extLst>
              <a:ext uri="{FF2B5EF4-FFF2-40B4-BE49-F238E27FC236}">
                <a16:creationId xmlns:a16="http://schemas.microsoft.com/office/drawing/2014/main" id="{7C00F34E-A5E2-3AA1-8278-D7D31D721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654050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69 L 0.10364 0.3882 L 0.23958 -0.00185 " pathEditMode="relative" rAng="0" ptsTypes="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">
            <a:extLst>
              <a:ext uri="{FF2B5EF4-FFF2-40B4-BE49-F238E27FC236}">
                <a16:creationId xmlns:a16="http://schemas.microsoft.com/office/drawing/2014/main" id="{F93DF2CF-883F-1551-F832-0152416C9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93663"/>
            <a:ext cx="63849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2ECD2D-D062-99BA-AFBB-3804E169AC9C}"/>
              </a:ext>
            </a:extLst>
          </p:cNvPr>
          <p:cNvSpPr/>
          <p:nvPr/>
        </p:nvSpPr>
        <p:spPr>
          <a:xfrm>
            <a:off x="2446338" y="2003425"/>
            <a:ext cx="388937" cy="388938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6" name="TextBox 10">
            <a:extLst>
              <a:ext uri="{FF2B5EF4-FFF2-40B4-BE49-F238E27FC236}">
                <a16:creationId xmlns:a16="http://schemas.microsoft.com/office/drawing/2014/main" id="{6C8A3CD6-EF95-5F6B-DAF5-BCC4A435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pic>
        <p:nvPicPr>
          <p:cNvPr id="33797" name="Picture 2">
            <a:extLst>
              <a:ext uri="{FF2B5EF4-FFF2-40B4-BE49-F238E27FC236}">
                <a16:creationId xmlns:a16="http://schemas.microsoft.com/office/drawing/2014/main" id="{EF03E5CE-8F66-3F62-978C-17024332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839788"/>
            <a:ext cx="58832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865D70-EA84-2F3A-7B15-E6D90B2E3C77}"/>
              </a:ext>
            </a:extLst>
          </p:cNvPr>
          <p:cNvSpPr/>
          <p:nvPr/>
        </p:nvSpPr>
        <p:spPr>
          <a:xfrm>
            <a:off x="6877050" y="1430338"/>
            <a:ext cx="2336800" cy="1508125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From the top of the wave to the bottom, up the wave, down the wave, then up again.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3" action="ppaction://hlinksldjump"/>
            <a:extLst>
              <a:ext uri="{FF2B5EF4-FFF2-40B4-BE49-F238E27FC236}">
                <a16:creationId xmlns:a16="http://schemas.microsoft.com/office/drawing/2014/main" id="{6B571DC8-F05B-810F-8931-542DA90B3DF4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FAF1AF6F-C1B4-78D0-D6AA-974DD6019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2935288" y="1314450"/>
            <a:ext cx="64928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85 L 0.09341 0.38773 L 0.21389 0.04722 L 0.30712 0.3838 L 0.43247 0.00185 " pathEditMode="relative" rAng="0" ptsTypes="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">
            <a:extLst>
              <a:ext uri="{FF2B5EF4-FFF2-40B4-BE49-F238E27FC236}">
                <a16:creationId xmlns:a16="http://schemas.microsoft.com/office/drawing/2014/main" id="{C72EDDC4-81D5-05DF-3F70-DD12A6053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34819" name="TextBox 1">
            <a:extLst>
              <a:ext uri="{FF2B5EF4-FFF2-40B4-BE49-F238E27FC236}">
                <a16:creationId xmlns:a16="http://schemas.microsoft.com/office/drawing/2014/main" id="{E0FFA21A-EA79-6FDD-5715-F2B4296F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-661988"/>
            <a:ext cx="8123237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1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3DD82B-EF7B-7681-4B77-57533B07FB2F}"/>
              </a:ext>
            </a:extLst>
          </p:cNvPr>
          <p:cNvSpPr/>
          <p:nvPr/>
        </p:nvSpPr>
        <p:spPr>
          <a:xfrm>
            <a:off x="3455988" y="1976438"/>
            <a:ext cx="387350" cy="388937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21" name="TextBox 10">
            <a:extLst>
              <a:ext uri="{FF2B5EF4-FFF2-40B4-BE49-F238E27FC236}">
                <a16:creationId xmlns:a16="http://schemas.microsoft.com/office/drawing/2014/main" id="{028AC96A-7EF2-87A7-681D-4AD83F2BF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7669B-0E47-35D0-74B3-2459A722387A}"/>
              </a:ext>
            </a:extLst>
          </p:cNvPr>
          <p:cNvSpPr/>
          <p:nvPr/>
        </p:nvSpPr>
        <p:spPr>
          <a:xfrm>
            <a:off x="7273925" y="2532063"/>
            <a:ext cx="1870075" cy="1979612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0DAF271-B056-B4E3-3759-846BA189E891}"/>
              </a:ext>
            </a:extLst>
          </p:cNvPr>
          <p:cNvSpPr/>
          <p:nvPr/>
        </p:nvSpPr>
        <p:spPr>
          <a:xfrm>
            <a:off x="6648450" y="2528888"/>
            <a:ext cx="2420938" cy="1982787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Start at the top, then across to the bottom of the box. Start at the top, then across to the bottom of the box.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E3F0583A-64BF-5691-BCC4-551F5896FD59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25" name="Picture 2">
            <a:extLst>
              <a:ext uri="{FF2B5EF4-FFF2-40B4-BE49-F238E27FC236}">
                <a16:creationId xmlns:a16="http://schemas.microsoft.com/office/drawing/2014/main" id="{264D0470-C501-7C98-C157-8DB03085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501775"/>
            <a:ext cx="381158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1526A1F-AB7A-00C7-388B-DDD84FBD4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3998119" y="1294607"/>
            <a:ext cx="6492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139 L 0.204 0.39236 L 0.20973 -0.01134 L -0.02048 0.39236 " pathEditMode="relative" rAng="0" ptsTypes="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">
            <a:extLst>
              <a:ext uri="{FF2B5EF4-FFF2-40B4-BE49-F238E27FC236}">
                <a16:creationId xmlns:a16="http://schemas.microsoft.com/office/drawing/2014/main" id="{E515C92A-9A87-0E86-DBAF-830CB850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3E7C833D-845E-3C26-61B3-EC7438E4E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-306388"/>
            <a:ext cx="8123237" cy="59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84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C42FF0-3192-1538-2CD6-1CEFB8CABCDF}"/>
              </a:ext>
            </a:extLst>
          </p:cNvPr>
          <p:cNvSpPr/>
          <p:nvPr/>
        </p:nvSpPr>
        <p:spPr>
          <a:xfrm>
            <a:off x="3651250" y="1900238"/>
            <a:ext cx="388938" cy="388937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5" name="TextBox 10">
            <a:extLst>
              <a:ext uri="{FF2B5EF4-FFF2-40B4-BE49-F238E27FC236}">
                <a16:creationId xmlns:a16="http://schemas.microsoft.com/office/drawing/2014/main" id="{19D20907-89FC-4BB9-287C-1F4EFD894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6230938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F65274-5333-150E-A548-26898F7E469C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2E397FC-55DD-239B-970F-A299A0818677}"/>
              </a:ext>
            </a:extLst>
          </p:cNvPr>
          <p:cNvSpPr/>
          <p:nvPr/>
        </p:nvSpPr>
        <p:spPr>
          <a:xfrm>
            <a:off x="6353175" y="2530475"/>
            <a:ext cx="2336800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Down and round the yo-yo, then follow the string round.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hlinkClick r:id="rId2" action="ppaction://hlinksldjump"/>
            <a:extLst>
              <a:ext uri="{FF2B5EF4-FFF2-40B4-BE49-F238E27FC236}">
                <a16:creationId xmlns:a16="http://schemas.microsoft.com/office/drawing/2014/main" id="{B1F41E4B-7EC7-9027-7054-684387F68D7D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5849" name="Picture 2">
            <a:extLst>
              <a:ext uri="{FF2B5EF4-FFF2-40B4-BE49-F238E27FC236}">
                <a16:creationId xmlns:a16="http://schemas.microsoft.com/office/drawing/2014/main" id="{2C50C17F-1CCB-9E19-29C2-837EDA8E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81150"/>
            <a:ext cx="274161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BCEB017-6AD5-3680-6AE5-F05A241ED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4143375" y="1252538"/>
            <a:ext cx="64928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C 0.00052 0.08009 0.00086 0.15972 0.00104 0.23935 C 0.00138 0.24352 0.00156 0.24769 0.00208 0.25185 C 0.00243 0.25463 0.00347 0.25695 0.00399 0.25949 L 0.0059 0.26945 C 0.00607 0.2713 0.00642 0.27292 0.00677 0.27454 C 0.00746 0.27709 0.00763 0.27986 0.00868 0.28218 C 0.00937 0.28334 0.01006 0.28449 0.01059 0.28588 C 0.01284 0.2919 0.00954 0.28796 0.01423 0.29213 C 0.01458 0.29352 0.01441 0.29514 0.01527 0.29607 C 0.01684 0.29746 0.01909 0.29769 0.021 0.29838 L 0.02378 0.29977 L 0.02656 0.30093 L 0.02934 0.30232 L 0.07656 0.30093 C 0.07829 0.30093 0.0809 0.29861 0.08229 0.29722 C 0.08333 0.29607 0.08402 0.29445 0.08506 0.29352 C 0.0868 0.29167 0.08888 0.29005 0.09079 0.28843 L 0.09357 0.28588 C 0.09392 0.28472 0.09375 0.2831 0.09444 0.28218 C 0.09513 0.28125 0.09652 0.28148 0.09739 0.28079 C 0.0993 0.2794 0.10104 0.27755 0.10295 0.27593 L 0.10868 0.27084 C 0.10954 0.26991 0.11059 0.26945 0.11145 0.26829 C 0.11354 0.26551 0.11441 0.26366 0.11718 0.26204 C 0.11805 0.26134 0.11892 0.26111 0.11996 0.26065 C 0.12187 0.25903 0.1243 0.2581 0.12569 0.25579 C 0.12812 0.25093 0.12638 0.25232 0.13038 0.2507 C 0.13472 0.24468 0.13211 0.24792 0.13888 0.2419 L 0.14166 0.23935 L 0.14444 0.23681 L 0.15017 0.22546 L 0.15208 0.22176 L 0.15381 0.21806 C 0.15451 0.21505 0.15555 0.20949 0.15572 0.20671 C 0.1559 0.20486 0.15572 0.20324 0.15572 0.20162 L 0.16059 -0.00208 L 0.15295 0.40926 C 0.15069 0.41134 0.14843 0.41296 0.14635 0.41551 C 0.14131 0.42153 0.14791 0.41783 0.14166 0.4206 C 0.14097 0.42176 0.14062 0.42315 0.13975 0.42431 C 0.13888 0.42523 0.1375 0.42546 0.13697 0.42685 C 0.13125 0.43866 0.13854 0.43125 0.13229 0.43681 C 0.13194 0.4382 0.13194 0.43959 0.13125 0.44074 C 0.12968 0.44283 0.12569 0.4456 0.12569 0.44584 C 0.125 0.44699 0.12465 0.44838 0.12378 0.44954 C 0.12291 0.45023 0.1217 0.45 0.12083 0.4507 C 0.11354 0.45556 0.12239 0.45139 0.11527 0.4544 C 0.11163 0.46181 0.11562 0.45556 0.10763 0.46065 C 0.1059 0.46204 0.10329 0.46389 0.10104 0.46459 C 0.09861 0.46505 0.096 0.46528 0.09357 0.46574 C 0.07951 0.46898 0.09809 0.46528 0.08697 0.46829 C 0.08472 0.46898 0.08246 0.46921 0.08038 0.46968 C 0.06996 0.46921 0.05954 0.46898 0.04913 0.46829 C 0.04791 0.46829 0.0467 0.46736 0.04548 0.46713 C 0.04322 0.46644 0.04097 0.46621 0.03888 0.46574 C 0.0375 0.46551 0.03628 0.46482 0.03506 0.46459 C 0.03263 0.46389 0.03003 0.46366 0.0276 0.4632 C 0.01388 0.46065 0.03177 0.46343 0.0125 0.46065 C 0.00572 0.45764 0.01406 0.46134 0.0059 0.45834 C 0.00486 0.45787 0.00399 0.45741 0.00295 0.45695 C 0.00052 0.45602 -0.00452 0.4544 -0.00452 0.45463 C -0.00556 0.45371 -0.00643 0.45255 -0.0073 0.45185 C -0.00834 0.45139 -0.00955 0.45162 -0.01025 0.4507 C -0.01181 0.44861 -0.01268 0.4456 -0.01389 0.44306 C -0.01459 0.4419 -0.01494 0.44028 -0.0158 0.43935 L -0.01875 0.43681 C -0.0198 0.43264 -0.01858 0.4331 -0.02049 0.4331 L -0.02049 0.43334 " pathEditMode="relative" rAng="0" ptsTypes="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">
            <a:extLst>
              <a:ext uri="{FF2B5EF4-FFF2-40B4-BE49-F238E27FC236}">
                <a16:creationId xmlns:a16="http://schemas.microsoft.com/office/drawing/2014/main" id="{3436B0B7-BD24-2D31-6AE5-B1AAC35EE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36867" name="TextBox 1">
            <a:extLst>
              <a:ext uri="{FF2B5EF4-FFF2-40B4-BE49-F238E27FC236}">
                <a16:creationId xmlns:a16="http://schemas.microsoft.com/office/drawing/2014/main" id="{C702A49C-DD6B-99CF-63D1-A01A9D70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-530225"/>
            <a:ext cx="8123237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1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6B4DBC-0164-8F22-9125-45FEBC99811A}"/>
              </a:ext>
            </a:extLst>
          </p:cNvPr>
          <p:cNvSpPr/>
          <p:nvPr/>
        </p:nvSpPr>
        <p:spPr>
          <a:xfrm>
            <a:off x="3536950" y="2273300"/>
            <a:ext cx="387350" cy="387350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9" name="TextBox 10">
            <a:extLst>
              <a:ext uri="{FF2B5EF4-FFF2-40B4-BE49-F238E27FC236}">
                <a16:creationId xmlns:a16="http://schemas.microsoft.com/office/drawing/2014/main" id="{52402CD6-D4F5-7C36-99B4-6AA93288C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061693-8F8F-DF56-5926-C0C1929E7DF5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4CF27AD-1002-C0DA-5802-C532849AB180}"/>
              </a:ext>
            </a:extLst>
          </p:cNvPr>
          <p:cNvSpPr/>
          <p:nvPr/>
        </p:nvSpPr>
        <p:spPr>
          <a:xfrm>
            <a:off x="6826250" y="2530475"/>
            <a:ext cx="2405063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Zip across, zag down and across the zebra.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3" name="Isosceles Triangle 12">
            <a:hlinkClick r:id="rId2" action="ppaction://hlinksldjump"/>
            <a:extLst>
              <a:ext uri="{FF2B5EF4-FFF2-40B4-BE49-F238E27FC236}">
                <a16:creationId xmlns:a16="http://schemas.microsoft.com/office/drawing/2014/main" id="{82FC4000-55D6-CA90-4A07-1D88BFD85238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873" name="Picture 2">
            <a:extLst>
              <a:ext uri="{FF2B5EF4-FFF2-40B4-BE49-F238E27FC236}">
                <a16:creationId xmlns:a16="http://schemas.microsoft.com/office/drawing/2014/main" id="{727AD125-C57E-CA3F-3E87-BC08B292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709738"/>
            <a:ext cx="532765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053FD17-DDBA-6F90-9512-C4F2E1D67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753434">
            <a:off x="4021931" y="1583532"/>
            <a:ext cx="6508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46 L 0.18993 -0.00046 L 0.00121 0.34167 L 0.20694 0.34306 " pathEditMode="relative" rAng="0" ptsTypes="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81C32A52-3380-8B22-39C9-68D1C1E8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868363"/>
            <a:ext cx="6383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Click</a:t>
            </a:r>
            <a:r>
              <a:rPr lang="en-GB" altLang="en-US" sz="3600">
                <a:solidFill>
                  <a:schemeClr val="tx1"/>
                </a:solidFill>
              </a:rPr>
              <a:t> on the letter you would like to practise.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F1215A9F-0BD9-C43E-0293-6C18279929A7}"/>
              </a:ext>
            </a:extLst>
          </p:cNvPr>
          <p:cNvSpPr/>
          <p:nvPr/>
        </p:nvSpPr>
        <p:spPr>
          <a:xfrm rot="1745819">
            <a:off x="617538" y="765175"/>
            <a:ext cx="714375" cy="714375"/>
          </a:xfrm>
          <a:prstGeom prst="star5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2FAD33E3-F21E-6AF4-5109-344DB7819427}"/>
              </a:ext>
            </a:extLst>
          </p:cNvPr>
          <p:cNvSpPr/>
          <p:nvPr/>
        </p:nvSpPr>
        <p:spPr>
          <a:xfrm rot="19953658">
            <a:off x="7847013" y="765175"/>
            <a:ext cx="714375" cy="714375"/>
          </a:xfrm>
          <a:prstGeom prst="star5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134A109-E967-137D-D3F8-AFECD746196C}"/>
              </a:ext>
            </a:extLst>
          </p:cNvPr>
          <p:cNvSpPr/>
          <p:nvPr/>
        </p:nvSpPr>
        <p:spPr bwMode="auto">
          <a:xfrm>
            <a:off x="1336675" y="2422525"/>
            <a:ext cx="690563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6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7D1C6E63-D148-4301-827B-3EB18F0F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2203450"/>
            <a:ext cx="6826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99D52E0-ABF7-8024-1AB1-01979701E617}"/>
              </a:ext>
            </a:extLst>
          </p:cNvPr>
          <p:cNvSpPr/>
          <p:nvPr/>
        </p:nvSpPr>
        <p:spPr bwMode="auto">
          <a:xfrm>
            <a:off x="2163763" y="2422525"/>
            <a:ext cx="690562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8" name="TextBox 29">
            <a:hlinkClick r:id="rId3" action="ppaction://hlinksldjump"/>
            <a:extLst>
              <a:ext uri="{FF2B5EF4-FFF2-40B4-BE49-F238E27FC236}">
                <a16:creationId xmlns:a16="http://schemas.microsoft.com/office/drawing/2014/main" id="{DA06A969-0CA8-D450-F2A8-9D74157A9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2305050"/>
            <a:ext cx="6826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63EAC61-4D04-CC7D-19C8-5F3DD1F2596D}"/>
              </a:ext>
            </a:extLst>
          </p:cNvPr>
          <p:cNvSpPr/>
          <p:nvPr/>
        </p:nvSpPr>
        <p:spPr bwMode="auto">
          <a:xfrm>
            <a:off x="2990850" y="2422525"/>
            <a:ext cx="690563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0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5F0FCC62-2B5B-293B-4E97-71AD28551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2233613"/>
            <a:ext cx="6826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2C7808B-323C-0EC8-6C92-06C8B366A0C2}"/>
              </a:ext>
            </a:extLst>
          </p:cNvPr>
          <p:cNvSpPr/>
          <p:nvPr/>
        </p:nvSpPr>
        <p:spPr bwMode="auto">
          <a:xfrm>
            <a:off x="3810000" y="2422525"/>
            <a:ext cx="690563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2" name="TextBox 35">
            <a:hlinkClick r:id="rId5" action="ppaction://hlinksldjump"/>
            <a:extLst>
              <a:ext uri="{FF2B5EF4-FFF2-40B4-BE49-F238E27FC236}">
                <a16:creationId xmlns:a16="http://schemas.microsoft.com/office/drawing/2014/main" id="{BC23D959-79ED-7D1F-66F4-C3D6870F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2289175"/>
            <a:ext cx="6826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9C2639A-DB0C-CE68-BE8C-042AA79D42D8}"/>
              </a:ext>
            </a:extLst>
          </p:cNvPr>
          <p:cNvSpPr/>
          <p:nvPr/>
        </p:nvSpPr>
        <p:spPr bwMode="auto">
          <a:xfrm>
            <a:off x="4629150" y="2422525"/>
            <a:ext cx="688975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4" name="TextBox 38">
            <a:hlinkClick r:id="rId6" action="ppaction://hlinksldjump"/>
            <a:extLst>
              <a:ext uri="{FF2B5EF4-FFF2-40B4-BE49-F238E27FC236}">
                <a16:creationId xmlns:a16="http://schemas.microsoft.com/office/drawing/2014/main" id="{78311DE9-505B-FB08-1290-7660C548F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2216150"/>
            <a:ext cx="68103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64F3061-0731-6E6C-8B08-DFEEBDD66D43}"/>
              </a:ext>
            </a:extLst>
          </p:cNvPr>
          <p:cNvSpPr/>
          <p:nvPr/>
        </p:nvSpPr>
        <p:spPr bwMode="auto">
          <a:xfrm>
            <a:off x="5446713" y="2432050"/>
            <a:ext cx="688975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6" name="TextBox 41">
            <a:hlinkClick r:id="rId7" action="ppaction://hlinksldjump"/>
            <a:extLst>
              <a:ext uri="{FF2B5EF4-FFF2-40B4-BE49-F238E27FC236}">
                <a16:creationId xmlns:a16="http://schemas.microsoft.com/office/drawing/2014/main" id="{439E173C-C325-28DE-5E26-C0410FC53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2233613"/>
            <a:ext cx="681037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C04C35C-46BA-5426-BAAC-B767AB615B92}"/>
              </a:ext>
            </a:extLst>
          </p:cNvPr>
          <p:cNvSpPr/>
          <p:nvPr/>
        </p:nvSpPr>
        <p:spPr bwMode="auto">
          <a:xfrm>
            <a:off x="6278563" y="2432050"/>
            <a:ext cx="690562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8" name="TextBox 44">
            <a:hlinkClick r:id="rId8" action="ppaction://hlinksldjump"/>
            <a:extLst>
              <a:ext uri="{FF2B5EF4-FFF2-40B4-BE49-F238E27FC236}">
                <a16:creationId xmlns:a16="http://schemas.microsoft.com/office/drawing/2014/main" id="{2FDC0941-4873-768E-A595-E0381FF11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2133600"/>
            <a:ext cx="68103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21AE69B-E54A-BC24-8224-B56AA608B22F}"/>
              </a:ext>
            </a:extLst>
          </p:cNvPr>
          <p:cNvSpPr/>
          <p:nvPr/>
        </p:nvSpPr>
        <p:spPr bwMode="auto">
          <a:xfrm>
            <a:off x="7123113" y="2433638"/>
            <a:ext cx="688975" cy="979487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0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F542EA3D-BB91-8977-165C-2448AC1B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2327275"/>
            <a:ext cx="6794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64C1F8D-F516-B191-BB38-CD809B04E7AB}"/>
              </a:ext>
            </a:extLst>
          </p:cNvPr>
          <p:cNvSpPr/>
          <p:nvPr/>
        </p:nvSpPr>
        <p:spPr bwMode="auto">
          <a:xfrm>
            <a:off x="874713" y="3579813"/>
            <a:ext cx="690562" cy="979487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2" name="TextBox 50">
            <a:hlinkClick r:id="rId10" action="ppaction://hlinksldjump"/>
            <a:extLst>
              <a:ext uri="{FF2B5EF4-FFF2-40B4-BE49-F238E27FC236}">
                <a16:creationId xmlns:a16="http://schemas.microsoft.com/office/drawing/2014/main" id="{E91AEBA9-0CC4-AD2D-5168-A662ECFF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3429000"/>
            <a:ext cx="6826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381EDF6-8D34-B8D5-24DF-B8052887A613}"/>
              </a:ext>
            </a:extLst>
          </p:cNvPr>
          <p:cNvSpPr/>
          <p:nvPr/>
        </p:nvSpPr>
        <p:spPr bwMode="auto">
          <a:xfrm>
            <a:off x="1701800" y="3579813"/>
            <a:ext cx="690563" cy="979487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4" name="TextBox 53">
            <a:hlinkClick r:id="rId11" action="ppaction://hlinksldjump"/>
            <a:extLst>
              <a:ext uri="{FF2B5EF4-FFF2-40B4-BE49-F238E27FC236}">
                <a16:creationId xmlns:a16="http://schemas.microsoft.com/office/drawing/2014/main" id="{A9125824-49E8-18F5-9D37-68EE18A6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3370263"/>
            <a:ext cx="681037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239F004-2AD1-4F1B-32AE-4C9F159030D1}"/>
              </a:ext>
            </a:extLst>
          </p:cNvPr>
          <p:cNvSpPr/>
          <p:nvPr/>
        </p:nvSpPr>
        <p:spPr bwMode="auto">
          <a:xfrm>
            <a:off x="2530475" y="3579813"/>
            <a:ext cx="688975" cy="979487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6" name="TextBox 56">
            <a:hlinkClick r:id="rId12" action="ppaction://hlinksldjump"/>
            <a:extLst>
              <a:ext uri="{FF2B5EF4-FFF2-40B4-BE49-F238E27FC236}">
                <a16:creationId xmlns:a16="http://schemas.microsoft.com/office/drawing/2014/main" id="{9DE8D7A7-EE4E-7423-92C5-D48A055B2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3462338"/>
            <a:ext cx="6794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1E42F60-8D4A-D19B-6DF1-99BD61D1C535}"/>
              </a:ext>
            </a:extLst>
          </p:cNvPr>
          <p:cNvSpPr/>
          <p:nvPr/>
        </p:nvSpPr>
        <p:spPr bwMode="auto">
          <a:xfrm>
            <a:off x="3348038" y="3579813"/>
            <a:ext cx="690562" cy="979487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8" name="TextBox 59">
            <a:hlinkClick r:id="rId13" action="ppaction://hlinksldjump"/>
            <a:extLst>
              <a:ext uri="{FF2B5EF4-FFF2-40B4-BE49-F238E27FC236}">
                <a16:creationId xmlns:a16="http://schemas.microsoft.com/office/drawing/2014/main" id="{3190B428-BCE4-EB54-6E82-95D478F4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3449638"/>
            <a:ext cx="681038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F280604-EE60-A66C-9689-73CEFFA60C7F}"/>
              </a:ext>
            </a:extLst>
          </p:cNvPr>
          <p:cNvSpPr/>
          <p:nvPr/>
        </p:nvSpPr>
        <p:spPr bwMode="auto">
          <a:xfrm>
            <a:off x="4167188" y="3579813"/>
            <a:ext cx="690562" cy="979487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0" name="TextBox 62">
            <a:hlinkClick r:id="rId14" action="ppaction://hlinksldjump"/>
            <a:extLst>
              <a:ext uri="{FF2B5EF4-FFF2-40B4-BE49-F238E27FC236}">
                <a16:creationId xmlns:a16="http://schemas.microsoft.com/office/drawing/2014/main" id="{8BCA38E3-B878-04EC-8996-7A8EC135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3406775"/>
            <a:ext cx="6810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7FA69D9-EA04-2353-F54D-3B0BDCE3E5FA}"/>
              </a:ext>
            </a:extLst>
          </p:cNvPr>
          <p:cNvSpPr/>
          <p:nvPr/>
        </p:nvSpPr>
        <p:spPr bwMode="auto">
          <a:xfrm>
            <a:off x="4984750" y="3589338"/>
            <a:ext cx="690563" cy="979487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2" name="TextBox 65">
            <a:hlinkClick r:id="rId15" action="ppaction://hlinksldjump"/>
            <a:extLst>
              <a:ext uri="{FF2B5EF4-FFF2-40B4-BE49-F238E27FC236}">
                <a16:creationId xmlns:a16="http://schemas.microsoft.com/office/drawing/2014/main" id="{95D284CD-8447-CBEF-37C6-D1A63702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3367088"/>
            <a:ext cx="681038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BE7B9AF-7FBF-5410-2100-3071AADB23F5}"/>
              </a:ext>
            </a:extLst>
          </p:cNvPr>
          <p:cNvSpPr/>
          <p:nvPr/>
        </p:nvSpPr>
        <p:spPr bwMode="auto">
          <a:xfrm>
            <a:off x="5816600" y="3590925"/>
            <a:ext cx="690563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4" name="TextBox 68">
            <a:hlinkClick r:id="rId16" action="ppaction://hlinksldjump"/>
            <a:extLst>
              <a:ext uri="{FF2B5EF4-FFF2-40B4-BE49-F238E27FC236}">
                <a16:creationId xmlns:a16="http://schemas.microsoft.com/office/drawing/2014/main" id="{EC5A7E20-9683-130F-2E9E-FB5C145EA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3370263"/>
            <a:ext cx="6826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53F968BE-730D-BC7B-716E-5DC914CB79E7}"/>
              </a:ext>
            </a:extLst>
          </p:cNvPr>
          <p:cNvSpPr/>
          <p:nvPr/>
        </p:nvSpPr>
        <p:spPr bwMode="auto">
          <a:xfrm>
            <a:off x="6661150" y="3590925"/>
            <a:ext cx="690563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6" name="TextBox 71">
            <a:hlinkClick r:id="rId17" action="ppaction://hlinksldjump"/>
            <a:extLst>
              <a:ext uri="{FF2B5EF4-FFF2-40B4-BE49-F238E27FC236}">
                <a16:creationId xmlns:a16="http://schemas.microsoft.com/office/drawing/2014/main" id="{E116C5A6-2D5C-2EC6-739D-A0717B0E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290888"/>
            <a:ext cx="681037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A1C77482-1265-878C-B9E5-91E48527CCD6}"/>
              </a:ext>
            </a:extLst>
          </p:cNvPr>
          <p:cNvSpPr/>
          <p:nvPr/>
        </p:nvSpPr>
        <p:spPr bwMode="auto">
          <a:xfrm>
            <a:off x="7513638" y="3581400"/>
            <a:ext cx="690562" cy="981075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8" name="TextBox 74">
            <a:hlinkClick r:id="rId18" action="ppaction://hlinksldjump"/>
            <a:extLst>
              <a:ext uri="{FF2B5EF4-FFF2-40B4-BE49-F238E27FC236}">
                <a16:creationId xmlns:a16="http://schemas.microsoft.com/office/drawing/2014/main" id="{30357848-76F7-568E-B27B-E1CB086A3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3294063"/>
            <a:ext cx="6810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3A152F4-BE7A-5312-AAD2-48EC0DACEFD8}"/>
              </a:ext>
            </a:extLst>
          </p:cNvPr>
          <p:cNvSpPr/>
          <p:nvPr/>
        </p:nvSpPr>
        <p:spPr bwMode="auto">
          <a:xfrm>
            <a:off x="874713" y="4724400"/>
            <a:ext cx="690562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80" name="TextBox 77">
            <a:hlinkClick r:id="rId19" action="ppaction://hlinksldjump"/>
            <a:extLst>
              <a:ext uri="{FF2B5EF4-FFF2-40B4-BE49-F238E27FC236}">
                <a16:creationId xmlns:a16="http://schemas.microsoft.com/office/drawing/2014/main" id="{8D3C4176-825E-2500-9582-D92162DC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4518025"/>
            <a:ext cx="6826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0FC4FB4-41BE-41E3-61BF-FB5153534F6E}"/>
              </a:ext>
            </a:extLst>
          </p:cNvPr>
          <p:cNvSpPr/>
          <p:nvPr/>
        </p:nvSpPr>
        <p:spPr bwMode="auto">
          <a:xfrm>
            <a:off x="1701800" y="4724400"/>
            <a:ext cx="690563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82" name="TextBox 80">
            <a:hlinkClick r:id="rId20" action="ppaction://hlinksldjump"/>
            <a:extLst>
              <a:ext uri="{FF2B5EF4-FFF2-40B4-BE49-F238E27FC236}">
                <a16:creationId xmlns:a16="http://schemas.microsoft.com/office/drawing/2014/main" id="{0BA2924D-8D20-B664-6E56-2D350009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02150"/>
            <a:ext cx="6826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83A17E30-1E9F-6CE6-4B2A-85D6D53FC655}"/>
              </a:ext>
            </a:extLst>
          </p:cNvPr>
          <p:cNvSpPr/>
          <p:nvPr/>
        </p:nvSpPr>
        <p:spPr bwMode="auto">
          <a:xfrm>
            <a:off x="2528888" y="4724400"/>
            <a:ext cx="690562" cy="981075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84" name="TextBox 83">
            <a:hlinkClick r:id="rId21" action="ppaction://hlinksldjump"/>
            <a:extLst>
              <a:ext uri="{FF2B5EF4-FFF2-40B4-BE49-F238E27FC236}">
                <a16:creationId xmlns:a16="http://schemas.microsoft.com/office/drawing/2014/main" id="{FE8B86B1-A95B-B1D0-33E4-CDAA848E1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4548188"/>
            <a:ext cx="6810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FA433301-18A7-1530-CBB0-31A25412899A}"/>
              </a:ext>
            </a:extLst>
          </p:cNvPr>
          <p:cNvSpPr/>
          <p:nvPr/>
        </p:nvSpPr>
        <p:spPr bwMode="auto">
          <a:xfrm>
            <a:off x="3348038" y="4724400"/>
            <a:ext cx="690562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86" name="TextBox 86">
            <a:hlinkClick r:id="rId22" action="ppaction://hlinksldjump"/>
            <a:extLst>
              <a:ext uri="{FF2B5EF4-FFF2-40B4-BE49-F238E27FC236}">
                <a16:creationId xmlns:a16="http://schemas.microsoft.com/office/drawing/2014/main" id="{7EA93F9B-A1A4-7CC8-D2EA-3E00208E1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514850"/>
            <a:ext cx="6826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017A6F6E-74C8-EF71-CC13-40E87FAF28C6}"/>
              </a:ext>
            </a:extLst>
          </p:cNvPr>
          <p:cNvSpPr/>
          <p:nvPr/>
        </p:nvSpPr>
        <p:spPr bwMode="auto">
          <a:xfrm>
            <a:off x="4167188" y="4724400"/>
            <a:ext cx="688975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88" name="TextBox 89">
            <a:hlinkClick r:id="rId23" action="ppaction://hlinksldjump"/>
            <a:extLst>
              <a:ext uri="{FF2B5EF4-FFF2-40B4-BE49-F238E27FC236}">
                <a16:creationId xmlns:a16="http://schemas.microsoft.com/office/drawing/2014/main" id="{03D91A25-8C15-E70D-0B00-1E255F8E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4502150"/>
            <a:ext cx="6794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1720F2D5-EB15-B3B6-ED84-DDF9D5A1633F}"/>
              </a:ext>
            </a:extLst>
          </p:cNvPr>
          <p:cNvSpPr/>
          <p:nvPr/>
        </p:nvSpPr>
        <p:spPr bwMode="auto">
          <a:xfrm>
            <a:off x="4984750" y="4733925"/>
            <a:ext cx="690563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90" name="TextBox 92">
            <a:hlinkClick r:id="rId24" action="ppaction://hlinksldjump"/>
            <a:extLst>
              <a:ext uri="{FF2B5EF4-FFF2-40B4-BE49-F238E27FC236}">
                <a16:creationId xmlns:a16="http://schemas.microsoft.com/office/drawing/2014/main" id="{34FCCDF5-C9E0-26C3-81E4-A00F40E6B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4559300"/>
            <a:ext cx="6810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14C0F4AD-D236-9276-8B87-8839B0261370}"/>
              </a:ext>
            </a:extLst>
          </p:cNvPr>
          <p:cNvSpPr/>
          <p:nvPr/>
        </p:nvSpPr>
        <p:spPr bwMode="auto">
          <a:xfrm>
            <a:off x="5816600" y="4733925"/>
            <a:ext cx="690563" cy="981075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92" name="TextBox 95">
            <a:hlinkClick r:id="rId25" action="ppaction://hlinksldjump"/>
            <a:extLst>
              <a:ext uri="{FF2B5EF4-FFF2-40B4-BE49-F238E27FC236}">
                <a16:creationId xmlns:a16="http://schemas.microsoft.com/office/drawing/2014/main" id="{F0794955-EC9D-660D-A24B-49DFD1E6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88" y="4527550"/>
            <a:ext cx="6810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5DBB90A1-AFC0-82AA-4D75-86C13678E4B1}"/>
              </a:ext>
            </a:extLst>
          </p:cNvPr>
          <p:cNvSpPr/>
          <p:nvPr/>
        </p:nvSpPr>
        <p:spPr bwMode="auto">
          <a:xfrm>
            <a:off x="6661150" y="4733925"/>
            <a:ext cx="690563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94" name="TextBox 98">
            <a:hlinkClick r:id="rId26" action="ppaction://hlinksldjump"/>
            <a:extLst>
              <a:ext uri="{FF2B5EF4-FFF2-40B4-BE49-F238E27FC236}">
                <a16:creationId xmlns:a16="http://schemas.microsoft.com/office/drawing/2014/main" id="{4DECB671-2C35-30EC-8C49-1C1CE622C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4418013"/>
            <a:ext cx="681038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6B30B1AF-CFDF-815E-FC18-43BC5330E04F}"/>
              </a:ext>
            </a:extLst>
          </p:cNvPr>
          <p:cNvSpPr/>
          <p:nvPr/>
        </p:nvSpPr>
        <p:spPr bwMode="auto">
          <a:xfrm>
            <a:off x="7513638" y="4727575"/>
            <a:ext cx="690562" cy="979488"/>
          </a:xfrm>
          <a:prstGeom prst="roundRect">
            <a:avLst/>
          </a:prstGeom>
          <a:solidFill>
            <a:srgbClr val="00A7E6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96" name="TextBox 101">
            <a:hlinkClick r:id="rId27" action="ppaction://hlinksldjump"/>
            <a:extLst>
              <a:ext uri="{FF2B5EF4-FFF2-40B4-BE49-F238E27FC236}">
                <a16:creationId xmlns:a16="http://schemas.microsoft.com/office/drawing/2014/main" id="{C7F5C828-BDEC-5016-16DB-E6AA6E21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4502150"/>
            <a:ext cx="68103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z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>
            <a:extLst>
              <a:ext uri="{FF2B5EF4-FFF2-40B4-BE49-F238E27FC236}">
                <a16:creationId xmlns:a16="http://schemas.microsoft.com/office/drawing/2014/main" id="{8CF769C9-6A4C-90EF-B1E3-FAA7510F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2967038"/>
            <a:ext cx="17081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Little Wandle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Letters and Sounds</a:t>
            </a:r>
          </a:p>
        </p:txBody>
      </p:sp>
      <p:sp>
        <p:nvSpPr>
          <p:cNvPr id="37891" name="TextBox 2">
            <a:extLst>
              <a:ext uri="{FF2B5EF4-FFF2-40B4-BE49-F238E27FC236}">
                <a16:creationId xmlns:a16="http://schemas.microsoft.com/office/drawing/2014/main" id="{9DB64613-731D-1491-B468-DC3D9D1BE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3" y="5684838"/>
            <a:ext cx="1709737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/>
              </a:rPr>
              <a:t>Heymann  Primary and Nursery School </a:t>
            </a:r>
            <a:endParaRPr lang="en-GB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143CE6-0ED8-AC39-6111-82C9D63AC8AE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7" name="Rectangle 102">
            <a:extLst>
              <a:ext uri="{FF2B5EF4-FFF2-40B4-BE49-F238E27FC236}">
                <a16:creationId xmlns:a16="http://schemas.microsoft.com/office/drawing/2014/main" id="{9C332934-CCB1-29FE-9D77-45B64F114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id="{9C9C1824-B90A-5F34-6323-4C55CB60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-530225"/>
            <a:ext cx="8123238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9600">
                <a:solidFill>
                  <a:schemeClr val="tx1"/>
                </a:solidFill>
              </a:rPr>
              <a:t>a</a:t>
            </a:r>
            <a:endParaRPr lang="en-GB" altLang="en-US" sz="28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BF93B6-C470-FD1C-FF3E-494CE1A12330}"/>
              </a:ext>
            </a:extLst>
          </p:cNvPr>
          <p:cNvSpPr/>
          <p:nvPr/>
        </p:nvSpPr>
        <p:spPr>
          <a:xfrm>
            <a:off x="4892675" y="2665413"/>
            <a:ext cx="388938" cy="388937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0" name="TextBox 10">
            <a:extLst>
              <a:ext uri="{FF2B5EF4-FFF2-40B4-BE49-F238E27FC236}">
                <a16:creationId xmlns:a16="http://schemas.microsoft.com/office/drawing/2014/main" id="{A8C56783-209C-6330-38AD-7A5465B3E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6200775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6" name="Isosceles Triangle 105">
            <a:hlinkClick r:id="rId2" action="ppaction://hlinksldjump"/>
            <a:extLst>
              <a:ext uri="{FF2B5EF4-FFF2-40B4-BE49-F238E27FC236}">
                <a16:creationId xmlns:a16="http://schemas.microsoft.com/office/drawing/2014/main" id="{D45154CB-CE5E-DF06-CBB2-F13EC81618C6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DBF921-2B4B-A838-2421-98D341A34999}"/>
              </a:ext>
            </a:extLst>
          </p:cNvPr>
          <p:cNvSpPr/>
          <p:nvPr/>
        </p:nvSpPr>
        <p:spPr>
          <a:xfrm>
            <a:off x="6777038" y="2530475"/>
            <a:ext cx="2379662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Around the astronaut’s helmet, and down into space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11273" name="Picture 7">
            <a:extLst>
              <a:ext uri="{FF2B5EF4-FFF2-40B4-BE49-F238E27FC236}">
                <a16:creationId xmlns:a16="http://schemas.microsoft.com/office/drawing/2014/main" id="{46F5F970-EA9D-A8B9-E3CF-69FA1CE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25638"/>
            <a:ext cx="40767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273EBAAE-07F3-E4F0-1021-09A7E19DF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2467099">
            <a:off x="5113338" y="1631950"/>
            <a:ext cx="6492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4.07407E-6 L -0.00729 0.00023 C -0.00903 -0.00139 -0.01059 -0.00394 -0.0125 -0.00463 L -0.01563 -0.00602 C -0.01667 -0.00811 -0.01667 -0.00857 -0.01823 -0.00973 C -0.01927 -0.01019 -0.02049 -0.01019 -0.02136 -0.01112 C -0.02396 -0.0132 -0.0224 -0.01204 -0.02604 -0.01389 L -0.02761 -0.01436 C -0.02813 -0.01482 -0.02865 -0.01505 -0.02917 -0.01528 L -0.03542 -0.01574 C -0.03802 -0.01644 -0.03854 -0.01644 -0.04063 -0.01713 C -0.04132 -0.01737 -0.04167 -0.01783 -0.04219 -0.01806 C -0.0434 -0.01829 -0.04462 -0.01852 -0.04584 -0.01852 L -0.04896 -0.01991 C -0.04948 -0.02037 -0.05 -0.02061 -0.05052 -0.02084 L -0.05521 -0.0213 C -0.0559 -0.02176 -0.0566 -0.02199 -0.05729 -0.02223 C -0.07465 -0.02315 -0.07118 -0.02338 -0.08281 -0.02223 C -0.08924 -0.01875 -0.08386 -0.02107 -0.09688 -0.01991 C -0.10174 -0.01968 -0.10139 -0.01945 -0.10521 -0.01852 C -0.10643 -0.01829 -0.10764 -0.01806 -0.10886 -0.01806 C -0.11372 -0.01574 -0.10625 -0.01899 -0.11302 -0.01667 C -0.11424 -0.01621 -0.11511 -0.01574 -0.11615 -0.01528 C -0.11667 -0.01482 -0.11719 -0.01459 -0.11771 -0.01436 C -0.1184 -0.01436 -0.1191 -0.01412 -0.11979 -0.01389 C -0.11979 -0.01366 -0.12379 -0.01204 -0.12448 -0.01158 L -0.12604 -0.01112 C -0.12656 -0.01065 -0.12709 -0.00996 -0.12761 -0.00973 C -0.12813 -0.00926 -0.12882 -0.00926 -0.12917 -0.0088 C -0.12917 -0.00857 -0.13316 -0.00556 -0.13386 -0.00463 C -0.13438 -0.00417 -0.13507 -0.00394 -0.13542 -0.00324 C -0.13594 -0.00278 -0.13646 -0.00186 -0.13698 -0.00139 C -0.1375 -0.00093 -0.1382 -0.00093 -0.13854 -0.00047 C -0.14202 0.00162 -0.13837 -0.00024 -0.14167 0.00277 C -0.14219 0.00324 -0.14288 0.00324 -0.14323 0.0037 C -0.14445 0.00439 -0.14531 0.00555 -0.14636 0.00648 L -0.14792 0.00787 L -0.14948 0.00926 L -0.15104 0.01064 C -0.15174 0.01203 -0.15209 0.01388 -0.15313 0.01481 C -0.15504 0.0162 -0.15434 0.01551 -0.15521 0.01666 L -0.15521 0.01689 C -0.15608 0.01851 -0.15712 0.0199 -0.15781 0.02176 C -0.16024 0.02754 -0.15729 0.0243 -0.16042 0.02731 C -0.16233 0.03472 -0.15938 0.02338 -0.16198 0.03148 C -0.16285 0.03379 -0.16268 0.03564 -0.16406 0.0375 C -0.16459 0.03819 -0.16511 0.03842 -0.16563 0.03888 C -0.16684 0.04375 -0.16563 0.04259 -0.16823 0.04398 L -0.17136 0.05648 L -0.1724 0.06064 C -0.17257 0.06111 -0.17292 0.0618 -0.17292 0.0625 C -0.17309 0.06342 -0.17327 0.06458 -0.17344 0.06527 C -0.17379 0.06689 -0.17413 0.06805 -0.17448 0.06944 C -0.17465 0.07037 -0.175 0.07083 -0.175 0.07176 C -0.17587 0.07592 -0.17535 0.07361 -0.17656 0.0787 L -0.17865 0.08703 L -0.17969 0.0912 L -0.18073 0.09676 C -0.18108 0.10138 -0.18143 0.10463 -0.18177 0.10926 C -0.18195 0.11064 -0.18212 0.11203 -0.18229 0.11342 C -0.18247 0.11412 -0.18281 0.11458 -0.18281 0.11527 C -0.18299 0.11597 -0.18281 0.11666 -0.18281 0.11759 L -0.18334 0.12777 C -0.18386 0.12963 -0.18455 0.13148 -0.1849 0.13333 C -0.18524 0.13495 -0.18594 0.14213 -0.18594 0.14305 C -0.18611 0.14907 -0.18629 0.15532 -0.18646 0.16111 C -0.18663 0.16481 -0.18698 0.16805 -0.18698 0.17176 C -0.18698 0.18356 -0.18733 0.18171 -0.18594 0.18842 C -0.18577 0.19166 -0.18559 0.19421 -0.1849 0.19722 C -0.1849 0.19814 -0.18455 0.19861 -0.18438 0.19953 C -0.1842 0.2074 -0.1842 0.21574 -0.18386 0.22361 C -0.18386 0.22546 -0.18368 0.22708 -0.18334 0.2287 C -0.18334 0.22893 -0.18212 0.23379 -0.18177 0.23472 C -0.1816 0.23564 -0.1816 0.23634 -0.18125 0.23703 C -0.17969 0.24027 -0.18056 0.23819 -0.17917 0.24305 L -0.17813 0.24722 C -0.17743 0.25231 -0.17778 0.25023 -0.17709 0.25648 C -0.17691 0.25833 -0.17691 0.26064 -0.17656 0.2625 C -0.17639 0.26412 -0.17587 0.26527 -0.17552 0.26666 C -0.17483 0.27106 -0.17535 0.26875 -0.17396 0.27361 L -0.17344 0.27592 C -0.17327 0.27638 -0.17327 0.27731 -0.17292 0.27777 C -0.17257 0.2787 -0.17222 0.27916 -0.17188 0.28009 C -0.17153 0.28125 -0.17153 0.28287 -0.17084 0.28426 C -0.17049 0.28472 -0.17014 0.28541 -0.16979 0.28611 C -0.16945 0.2875 -0.16945 0.28912 -0.16875 0.29027 C -0.1684 0.2912 -0.16806 0.29166 -0.16771 0.29259 C -0.16736 0.29375 -0.16702 0.29537 -0.16667 0.29676 L -0.16511 0.30277 L -0.16354 0.30926 L -0.1625 0.31342 C -0.16181 0.31759 -0.16233 0.31527 -0.16094 0.32037 C -0.16077 0.32083 -0.16094 0.32199 -0.16042 0.32222 L -0.15886 0.32361 C -0.15764 0.3287 -0.15938 0.32268 -0.15677 0.32777 C -0.15521 0.33101 -0.15781 0.32939 -0.15469 0.33055 C -0.15452 0.33148 -0.15452 0.33217 -0.15417 0.33287 C -0.15365 0.33426 -0.15261 0.33541 -0.15209 0.33703 C -0.15191 0.3375 -0.15191 0.33842 -0.15156 0.33888 C -0.14965 0.34236 -0.14896 0.34259 -0.14688 0.34444 C -0.14653 0.34537 -0.14636 0.34606 -0.14584 0.34676 C -0.14497 0.34791 -0.1441 0.34814 -0.14271 0.34861 C -0.14236 0.34953 -0.14219 0.35046 -0.14167 0.35092 C -0.14115 0.35138 -0.14028 0.35115 -0.13959 0.35138 C -0.13906 0.35162 -0.13854 0.35185 -0.13802 0.35231 C -0.13698 0.35301 -0.13611 0.35439 -0.1349 0.35509 L -0.13021 0.35694 C -0.12969 0.3574 -0.12934 0.35763 -0.12865 0.35787 C -0.12761 0.3581 -0.12604 0.35856 -0.125 0.35926 C -0.12431 0.35949 -0.12379 0.36018 -0.12292 0.36064 C -0.12205 0.36111 -0.12084 0.36111 -0.11979 0.36203 C -0.11927 0.3625 -0.11893 0.36296 -0.11823 0.36342 C -0.11719 0.36388 -0.1158 0.36388 -0.11459 0.36388 C -0.11181 0.36527 -0.11354 0.36458 -0.10886 0.36527 C -0.10295 0.36643 -0.10608 0.36551 -0.10156 0.36666 L -0.07552 0.3662 C -0.07205 0.36597 -0.07188 0.36527 -0.06875 0.36481 C -0.06632 0.36412 -0.06146 0.36342 -0.06146 0.36365 C -0.06077 0.36296 -0.06024 0.36226 -0.05938 0.36203 C -0.05851 0.36134 -0.05625 0.36064 -0.05625 0.36088 C -0.05191 0.35648 -0.05747 0.36134 -0.05313 0.35833 C -0.05261 0.3581 -0.05226 0.3574 -0.05156 0.35694 C -0.0507 0.35648 -0.04948 0.35648 -0.04844 0.35555 C -0.04653 0.35393 -0.04757 0.35463 -0.04531 0.3537 C -0.04479 0.35324 -0.04445 0.35254 -0.04375 0.35231 C -0.04288 0.35162 -0.04063 0.35092 -0.04063 0.35115 C -0.03959 0.35 -0.03872 0.34861 -0.0375 0.34814 C -0.03698 0.34768 -0.03646 0.34768 -0.03594 0.34722 C -0.0349 0.34652 -0.03403 0.34537 -0.03281 0.34444 C -0.0316 0.34375 -0.03038 0.34305 -0.02917 0.34166 C -0.02379 0.33564 -0.03108 0.34259 -0.02604 0.33888 C -0.025 0.33819 -0.02292 0.33611 -0.02292 0.33634 C -0.02257 0.33564 -0.0224 0.33472 -0.02188 0.33426 C -0.02049 0.33217 -0.02049 0.3331 -0.01875 0.33194 C -0.01823 0.33171 -0.01771 0.33125 -0.01719 0.33055 C -0.01302 0.32569 -0.0158 0.32731 -0.0125 0.32592 C -0.01215 0.325 -0.01198 0.3243 -0.01146 0.32361 C -0.01111 0.32291 -0.01042 0.32245 -0.0099 0.32176 C -0.00834 0.31851 -0.01094 0.32013 -0.00781 0.31898 C -0.00677 0.31412 -0.00834 0.31921 -0.00573 0.31527 C -0.00504 0.31412 -0.00469 0.3125 -0.00365 0.31111 C -0.00313 0.31064 -0.00261 0.30995 -0.00209 0.30926 C -0.00174 0.30856 -0.00156 0.30763 -0.00104 0.30694 C -0.0007 0.30601 1.94444E-6 0.30532 0.00052 0.30416 C 0.00087 0.3037 0.00104 0.30277 0.00156 0.30231 C 0.00191 0.30138 0.0026 0.30092 0.00312 0.3 C 0.00625 0.29444 0.00364 0.29722 0.00677 0.29444 C 0.00955 0.28888 0.0059 0.29583 0.00937 0.2912 C 0.00972 0.29051 0.00989 0.28958 0.01041 0.28888 C 0.01076 0.28796 0.01146 0.28726 0.01198 0.28611 C 0.01232 0.28564 0.0125 0.28472 0.01302 0.28426 C 0.01337 0.28356 0.01406 0.28333 0.01458 0.28287 C 0.01649 0.27592 0.01441 0.2824 0.01719 0.27638 C 0.01979 0.27083 0.01684 0.27638 0.01875 0.27176 C 0.01892 0.27083 0.01944 0.27037 0.01979 0.26944 C 0.02101 0.2625 0.01927 0.27129 0.02135 0.26388 C 0.02153 0.26319 0.02153 0.26203 0.02187 0.26111 C 0.02187 0.26041 0.02222 0.25995 0.02239 0.25926 C 0.02257 0.2581 0.02257 0.25671 0.02291 0.25555 C 0.02309 0.25416 0.02361 0.25277 0.02396 0.25138 C 0.02413 0.25092 0.0243 0.25023 0.02448 0.24953 C 0.02465 0.24768 0.02569 0.24166 0.02656 0.23981 L 0.0276 0.23703 C 0.02778 0.23426 0.02778 0.23171 0.02812 0.22916 C 0.0283 0.22777 0.02916 0.225 0.02916 0.22523 C 0.02934 0.21689 0.02969 0.20902 0.03021 0.20092 C 0.03021 0.19791 0.03055 0.19537 0.03073 0.19259 C 0.03194 0.16828 0.03073 0.17824 0.03229 0.16666 C 0.03246 0.16342 0.03246 0.15972 0.03281 0.15648 C 0.03298 0.15301 0.03385 0.14676 0.03385 0.14699 C 0.03368 0.13657 0.03351 0.12662 0.03333 0.11666 C 0.03316 0.11296 0.03281 0.10949 0.03281 0.10555 C 0.03281 0.09351 0.03333 0.07986 0.03385 0.06759 C 0.03403 0.06064 0.03385 0.05347 0.03437 0.04676 C 0.03455 0.04375 0.03594 0.03842 0.03594 0.03865 C 0.03611 0.03657 0.03611 0.03449 0.03646 0.03287 C 0.03646 0.03194 0.03663 0.03125 0.03698 0.03055 C 0.03732 0.02939 0.03819 0.02662 0.03854 0.025 C 0.03906 0.02152 0.03923 0.01921 0.03958 0.01527 C 0.0401 -0.02107 0.0401 -0.00533 0.0401 -0.03172 L 0.02812 0.33981 C 0.0283 0.34629 0.0283 0.35277 0.02864 0.35926 C 0.02864 0.36041 0.02951 0.3625 0.03021 0.36342 C 0.03055 0.36388 0.03125 0.36412 0.03177 0.36481 C 0.03229 0.36527 0.03264 0.3662 0.03333 0.36666 C 0.03368 0.36736 0.03437 0.36759 0.03489 0.36805 C 0.03541 0.36875 0.03576 0.36967 0.03646 0.37037 C 0.03732 0.37106 0.03854 0.37129 0.03958 0.37176 C 0.04305 0.37314 0.03871 0.37129 0.04375 0.37314 C 0.04427 0.37314 0.04462 0.37361 0.04531 0.37361 C 0.04739 0.37407 0.04982 0.37407 0.05208 0.37453 C 0.05278 0.3743 0.05833 0.37407 0.06041 0.37314 C 0.06094 0.37268 0.06128 0.37199 0.06198 0.37176 C 0.06319 0.37106 0.06476 0.37083 0.06614 0.37037 C 0.06684 0.3699 0.06753 0.3699 0.06823 0.36944 C 0.07083 0.36782 0.06944 0.36851 0.07239 0.36759 C 0.07309 0.36666 0.07361 0.36597 0.07448 0.36527 C 0.075 0.36504 0.07587 0.36504 0.07656 0.36481 C 0.07708 0.36458 0.0776 0.36435 0.07812 0.36388 C 0.07882 0.36365 0.07934 0.36296 0.08021 0.3625 C 0.08142 0.36203 0.08246 0.36203 0.08385 0.36111 C 0.08437 0.36088 0.08472 0.36018 0.08541 0.35972 C 0.08594 0.35926 0.08663 0.35879 0.0875 0.35833 C 0.08906 0.3574 0.09271 0.35555 0.09271 0.35578 C 0.09323 0.35509 0.09357 0.35416 0.09427 0.3537 C 0.09462 0.35324 0.09531 0.35324 0.09583 0.35277 C 0.09618 0.35231 0.09635 0.35138 0.09687 0.35092 C 0.09722 0.35046 0.09791 0.35046 0.09844 0.35 C 0.10243 0.34745 0.09757 0.34976 0.10156 0.34814 C 0.1026 0.34722 0.10347 0.34606 0.10469 0.34537 L 0.10781 0.34305 L 0.10625 0.34259 L 0.10625 0.34282 L 0.10416 0.34398 " pathEditMode="relative" rAng="0" ptsTypes="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50E7761-5659-6A24-9532-A18513EF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325563"/>
            <a:ext cx="389890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02">
            <a:extLst>
              <a:ext uri="{FF2B5EF4-FFF2-40B4-BE49-F238E27FC236}">
                <a16:creationId xmlns:a16="http://schemas.microsoft.com/office/drawing/2014/main" id="{125A1D1D-7284-04BF-9931-1B11E8231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2292" name="TextBox 10">
            <a:extLst>
              <a:ext uri="{FF2B5EF4-FFF2-40B4-BE49-F238E27FC236}">
                <a16:creationId xmlns:a16="http://schemas.microsoft.com/office/drawing/2014/main" id="{6B6EF0A4-1480-E01B-3667-646B8DB5B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6" name="Isosceles Triangle 105">
            <a:hlinkClick r:id="rId3" action="ppaction://hlinksldjump"/>
            <a:extLst>
              <a:ext uri="{FF2B5EF4-FFF2-40B4-BE49-F238E27FC236}">
                <a16:creationId xmlns:a16="http://schemas.microsoft.com/office/drawing/2014/main" id="{C97F622F-0313-F77F-2E0E-40F90A528679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E7391-6B6C-1599-5DA0-04F103116D90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EA98B36-CE34-7859-999C-8B805B6697C8}"/>
              </a:ext>
            </a:extLst>
          </p:cNvPr>
          <p:cNvSpPr/>
          <p:nvPr/>
        </p:nvSpPr>
        <p:spPr>
          <a:xfrm>
            <a:off x="6324600" y="2530475"/>
            <a:ext cx="2336800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Down bear’s back, up and round his big tummy.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C0DEC3EE-B8C1-A75D-3ADA-C3E062EB3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344766">
            <a:off x="4131469" y="1148557"/>
            <a:ext cx="6508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C -0.00052 0.16782 -0.00104 0.33564 -0.00139 0.5037 L 1.94444E-6 0.2787 L 1.94444E-6 0.27893 C 0.00139 0.27638 0.00278 0.2743 0.00416 0.27222 C 0.00469 0.27129 0.00486 0.27013 0.00555 0.26944 C 0.00607 0.26851 0.00694 0.26805 0.00764 0.26759 C 0.01007 0.26226 0.00746 0.26643 0.01111 0.26388 C 0.0125 0.26273 0.01528 0.26018 0.01528 0.26041 C 0.02014 0.25023 0.0125 0.26527 0.01875 0.25463 L 0.02291 0.24629 C 0.02326 0.24537 0.02361 0.24398 0.0243 0.24351 L 0.02639 0.24166 L 0.03055 0.23333 L 0.03194 0.23055 C 0.03229 0.22963 0.03264 0.22847 0.03333 0.22777 L 0.0375 0.22222 C 0.04062 0.21782 0.03871 0.22013 0.04375 0.21574 L 0.04583 0.21388 C 0.04826 0.20856 0.04566 0.21273 0.0493 0.21018 C 0.05069 0.20902 0.05226 0.20787 0.05347 0.20648 C 0.05416 0.20555 0.05469 0.20439 0.05555 0.2037 C 0.05607 0.203 0.05694 0.20324 0.05764 0.20277 C 0.05903 0.20162 0.06007 0.19976 0.0618 0.19907 L 0.06597 0.19722 L 0.06805 0.19629 C 0.06875 0.19537 0.06927 0.19398 0.07014 0.19351 C 0.07135 0.19236 0.07291 0.19213 0.0743 0.19166 L 0.07847 0.18981 L 0.08055 0.18888 C 0.08125 0.18842 0.08177 0.18819 0.08264 0.18796 C 0.08351 0.1875 0.08437 0.18726 0.08541 0.18703 C 0.0868 0.18634 0.08802 0.18564 0.08958 0.18518 C 0.09045 0.18472 0.09132 0.18449 0.09236 0.18425 C 0.09305 0.18379 0.09375 0.18356 0.09444 0.18333 C 0.09531 0.18263 0.09618 0.18171 0.09722 0.18148 C 0.09878 0.18078 0.10035 0.18078 0.10208 0.18055 L 0.12986 0.18148 C 0.13871 0.18194 0.1316 0.18194 0.1368 0.18333 C 0.13837 0.18356 0.13993 0.18379 0.14166 0.18425 C 0.14791 0.18703 0.13802 0.18217 0.14653 0.18796 C 0.14722 0.18842 0.14826 0.18842 0.1493 0.18888 C 0.15017 0.18935 0.15104 0.19004 0.15208 0.19074 C 0.1526 0.19097 0.15347 0.19097 0.15416 0.19166 C 0.15555 0.19259 0.15694 0.19398 0.15833 0.19537 L 0.16041 0.19722 L 0.1625 0.19907 C 0.16423 0.20648 0.16146 0.19768 0.16528 0.20277 C 0.16562 0.20324 0.16562 0.20463 0.16597 0.20555 C 0.16632 0.20648 0.16684 0.20717 0.16736 0.20833 C 0.16979 0.21388 0.16736 0.21018 0.17083 0.21481 L 0.17291 0.22314 C 0.17309 0.22407 0.17309 0.22523 0.17361 0.22592 C 0.17587 0.22893 0.17569 0.228 0.17708 0.2324 C 0.17795 0.23518 0.17847 0.24027 0.17916 0.24259 C 0.17986 0.2456 0.17986 0.24537 0.18055 0.24907 C 0.18073 0.25046 0.1809 0.25208 0.18125 0.2537 C 0.18142 0.25463 0.1816 0.25532 0.18194 0.25648 C 0.18212 0.25787 0.18229 0.25949 0.18264 0.26111 C 0.18142 0.35532 0.18351 0.28912 0.18055 0.33425 C 0.17986 0.34282 0.17969 0.35162 0.17847 0.36018 C 0.17812 0.36134 0.17795 0.3625 0.17778 0.36388 C 0.1776 0.36435 0.17656 0.37893 0.17639 0.38055 C 0.17604 0.38148 0.17535 0.3824 0.175 0.38333 C 0.17465 0.38518 0.17448 0.38703 0.1743 0.38888 C 0.17413 0.38981 0.17378 0.3905 0.17361 0.39166 C 0.17326 0.39282 0.17309 0.39398 0.17291 0.39537 C 0.17257 0.39629 0.17239 0.39699 0.17222 0.39814 C 0.16996 0.40787 0.17344 0.39398 0.17014 0.4074 L 0.16944 0.41018 C 0.1691 0.41111 0.1691 0.41203 0.16875 0.41296 C 0.16684 0.41643 0.16753 0.41458 0.16666 0.41851 C 0.16632 0.42129 0.16632 0.42407 0.16597 0.42685 C 0.16562 0.4287 0.16493 0.43055 0.16458 0.4324 C 0.16423 0.43333 0.16423 0.43425 0.16389 0.43518 C 0.1618 0.43888 0.16146 0.44074 0.15903 0.44351 C 0.15833 0.44421 0.15764 0.44467 0.15694 0.44537 C 0.15625 0.44745 0.15607 0.44907 0.15486 0.45092 C 0.15416 0.45162 0.15347 0.45208 0.15278 0.45277 C 0.15243 0.4537 0.15243 0.45463 0.15208 0.45555 C 0.15087 0.45763 0.1493 0.45879 0.14791 0.46018 C 0.14757 0.46111 0.14739 0.46203 0.14722 0.46296 C 0.14635 0.46481 0.14496 0.46713 0.14375 0.46851 C 0.14236 0.46967 0.14062 0.4706 0.13958 0.47222 C 0.13628 0.47638 0.13819 0.47407 0.13333 0.4787 C 0.13264 0.47916 0.13194 0.48009 0.13125 0.48055 C 0.13055 0.48078 0.12969 0.48101 0.12916 0.48148 C 0.12517 0.48402 0.12882 0.48356 0.12291 0.48518 C 0.12014 0.48588 0.11719 0.48657 0.11458 0.48703 C 0.10625 0.48773 0.09791 0.48819 0.08958 0.48888 C 0.08351 0.48842 0.07743 0.48842 0.07153 0.48796 C 0.07031 0.48773 0.06476 0.48541 0.06458 0.48518 C 0.06389 0.48449 0.06319 0.48356 0.0625 0.48333 C 0.06128 0.48263 0.06007 0.48263 0.05903 0.4824 C 0.05798 0.48171 0.05712 0.48125 0.05625 0.48055 C 0.05469 0.47939 0.05364 0.47754 0.05208 0.47685 C 0.05139 0.47638 0.05052 0.47638 0.05 0.47592 L 0.04375 0.47037 C 0.04305 0.46967 0.04236 0.46898 0.04166 0.46851 C 0.04062 0.46782 0.03976 0.46736 0.03889 0.46666 C 0.03732 0.4655 0.03611 0.46412 0.03472 0.46296 L 0.02847 0.4574 L 0.02639 0.45555 C 0.02465 0.45393 0.02291 0.45254 0.02153 0.45092 C 0.02066 0.45 0.02014 0.44884 0.01944 0.44814 C 0.01805 0.44675 0.01528 0.44444 0.01528 0.44467 L 0.0125 0.43888 C 0.01198 0.43796 0.01163 0.4368 0.01111 0.43611 L 0.00903 0.43333 C 0.00764 0.42824 0.00868 0.43125 0.00555 0.425 C 0.00503 0.42407 0.00434 0.42314 0.00416 0.42222 C 0.00382 0.42129 0.00364 0.42013 0.00347 0.41944 C 0.00295 0.41828 0.00226 0.41759 0.00208 0.41666 C 0.00139 0.41481 0.00087 0.41296 0.00069 0.41111 C -0.00018 0.40486 0.00052 0.40717 -0.0007 0.4037 L -0.0007 0.40393 " pathEditMode="relative" rAng="0" ptsTypes="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">
            <a:extLst>
              <a:ext uri="{FF2B5EF4-FFF2-40B4-BE49-F238E27FC236}">
                <a16:creationId xmlns:a16="http://schemas.microsoft.com/office/drawing/2014/main" id="{B5BF0C4D-0F19-2775-370A-D1A6B46E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3315" name="TextBox 1">
            <a:extLst>
              <a:ext uri="{FF2B5EF4-FFF2-40B4-BE49-F238E27FC236}">
                <a16:creationId xmlns:a16="http://schemas.microsoft.com/office/drawing/2014/main" id="{682C7D7D-1B68-61FD-3FF2-52915DCA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-965200"/>
            <a:ext cx="8123237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9600">
                <a:solidFill>
                  <a:schemeClr val="tx1"/>
                </a:solidFill>
              </a:rPr>
              <a:t>c</a:t>
            </a:r>
            <a:endParaRPr lang="en-GB" altLang="en-US" sz="28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02DC2C-5101-73C3-4B67-46F60F525FDB}"/>
              </a:ext>
            </a:extLst>
          </p:cNvPr>
          <p:cNvSpPr/>
          <p:nvPr/>
        </p:nvSpPr>
        <p:spPr>
          <a:xfrm>
            <a:off x="5253038" y="2247900"/>
            <a:ext cx="387350" cy="388938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extBox 10">
            <a:extLst>
              <a:ext uri="{FF2B5EF4-FFF2-40B4-BE49-F238E27FC236}">
                <a16:creationId xmlns:a16="http://schemas.microsoft.com/office/drawing/2014/main" id="{32475D8F-8789-D494-7673-59DA0BEF1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6" name="Isosceles Triangle 105">
            <a:hlinkClick r:id="rId2" action="ppaction://hlinksldjump"/>
            <a:extLst>
              <a:ext uri="{FF2B5EF4-FFF2-40B4-BE49-F238E27FC236}">
                <a16:creationId xmlns:a16="http://schemas.microsoft.com/office/drawing/2014/main" id="{80FFC5E1-6B90-86E7-B6E7-5E90E0402E93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AFC3CB-A7F0-A95C-EE6D-947CDED1B364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E477AA6-380F-632E-AED7-94128860FE42}"/>
              </a:ext>
            </a:extLst>
          </p:cNvPr>
          <p:cNvSpPr/>
          <p:nvPr/>
        </p:nvSpPr>
        <p:spPr>
          <a:xfrm>
            <a:off x="6353175" y="2530475"/>
            <a:ext cx="2336800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bg1"/>
                </a:solidFill>
              </a:rPr>
              <a:t>Curl around the cat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E9EAF700-FDCF-9162-A565-875F00B5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581150"/>
            <a:ext cx="32639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3AC0BE8-618B-660C-FAD0-41FEACC9F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3767961">
            <a:off x="5656263" y="1443038"/>
            <a:ext cx="64928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38889E-6 0.00023 C -0.00122 -0.00116 -0.00278 -0.00208 -0.00365 -0.00347 C -0.00452 -0.00463 -0.00399 -0.00671 -0.00469 -0.00764 C -0.00729 -0.01111 -0.0059 -0.00903 -0.00833 -0.01389 C -0.00868 -0.01458 -0.00886 -0.01551 -0.00938 -0.01597 L -0.01094 -0.01736 C -0.01302 -0.0213 -0.01094 -0.01829 -0.01354 -0.02014 C -0.01476 -0.02106 -0.01563 -0.02245 -0.01667 -0.02292 C -0.02205 -0.02546 -0.01389 -0.02176 -0.02031 -0.02431 C -0.02153 -0.02477 -0.0224 -0.02523 -0.02344 -0.02569 L -0.02656 -0.02708 C -0.02708 -0.02731 -0.02761 -0.02778 -0.02813 -0.02778 C -0.02952 -0.02824 -0.0309 -0.02893 -0.03229 -0.02917 C -0.03438 -0.02986 -0.03733 -0.03056 -0.03906 -0.03125 L -0.04063 -0.03194 C -0.04358 -0.03449 -0.04115 -0.03287 -0.04583 -0.03403 C -0.04653 -0.03426 -0.04688 -0.03472 -0.0474 -0.03472 C -0.05 -0.03565 -0.05226 -0.03565 -0.05469 -0.03611 C -0.05573 -0.03634 -0.05642 -0.03681 -0.05729 -0.03681 C -0.06163 -0.03773 -0.06424 -0.03796 -0.06875 -0.03819 C -0.07517 -0.03796 -0.08177 -0.03819 -0.08802 -0.0375 C -0.09132 -0.0375 -0.0974 -0.03611 -0.0974 -0.03588 L -0.10208 -0.03403 C -0.10226 -0.03403 -0.10521 -0.03287 -0.10521 -0.03264 C -0.10833 -0.03171 -0.1066 -0.03218 -0.11042 -0.03125 C -0.11372 -0.02986 -0.11042 -0.03125 -0.11563 -0.02986 C -0.12188 -0.02847 -0.11441 -0.03009 -0.11927 -0.02847 C -0.12361 -0.02731 -0.12136 -0.02847 -0.125 -0.02708 C -0.1257 -0.02708 -0.12604 -0.02662 -0.12656 -0.02639 C -0.12743 -0.02616 -0.12952 -0.02569 -0.13021 -0.025 C -0.1309 -0.02477 -0.13125 -0.02407 -0.13177 -0.02361 C -0.13195 -0.02361 -0.13577 -0.02199 -0.13646 -0.02153 L -0.13802 -0.02083 L -0.13958 -0.02014 C -0.14531 -0.01528 -0.13681 -0.02292 -0.14271 -0.01667 C -0.14375 -0.01574 -0.14479 -0.01481 -0.14583 -0.01389 L -0.1474 -0.0125 C -0.14774 -0.01181 -0.14809 -0.01111 -0.14844 -0.01042 C -0.14896 -0.01018 -0.14965 -0.01018 -0.15 -0.00972 C -0.1507 -0.00949 -0.15104 -0.0088 -0.15156 -0.00833 C -0.15417 -0.00324 -0.15087 -0.00972 -0.15417 -0.00417 C -0.15469 -0.0037 -0.15486 -0.00278 -0.15521 -0.00208 C -0.15573 -0.00162 -0.15642 -0.00139 -0.15677 -0.00069 C -0.15747 -0.00023 -0.15799 0.00046 -0.15833 0.00139 C -0.15886 0.00185 -0.15903 0.00278 -0.15938 0.00347 C -0.1599 0.0037 -0.16059 0.0037 -0.16094 0.00417 C -0.16215 0.00486 -0.16406 0.00694 -0.16406 0.00718 C -0.16441 0.00764 -0.16476 0.00833 -0.16511 0.00903 C -0.16563 0.00949 -0.16632 0.00972 -0.16667 0.01042 C -0.16754 0.01157 -0.16806 0.01319 -0.16875 0.01458 C -0.16927 0.01528 -0.16979 0.01597 -0.17031 0.01667 C -0.17066 0.01806 -0.17083 0.01944 -0.17136 0.02083 L -0.17344 0.025 C -0.17361 0.02569 -0.17379 0.02639 -0.17396 0.02708 C -0.17465 0.02847 -0.17535 0.02986 -0.17604 0.03125 L -0.17708 0.03333 C -0.17743 0.03403 -0.17795 0.03449 -0.17813 0.03542 C -0.17899 0.03819 -0.17847 0.03681 -0.17969 0.03958 C -0.17986 0.04028 -0.18004 0.04097 -0.18021 0.04167 C -0.18056 0.04236 -0.18108 0.04282 -0.18125 0.04375 C -0.1816 0.04468 -0.1816 0.04607 -0.18177 0.04722 C -0.18212 0.04861 -0.18247 0.05 -0.18281 0.05139 L -0.1849 0.05972 C -0.18507 0.06042 -0.18542 0.06088 -0.18542 0.06181 C -0.18559 0.0625 -0.18611 0.06551 -0.18646 0.06667 C -0.18681 0.06736 -0.18733 0.06782 -0.1875 0.06875 C -0.18802 0.06991 -0.1882 0.07153 -0.18854 0.07292 L -0.19011 0.07917 L -0.19115 0.08333 L -0.19167 0.08542 C -0.19149 0.08681 -0.19115 0.08796 -0.19115 0.08958 C -0.19115 0.09097 -0.19149 0.09236 -0.19167 0.09375 C -0.19184 0.09491 -0.19202 0.09607 -0.19219 0.09722 C -0.19236 0.09815 -0.19271 0.09884 -0.19271 0.1 C -0.19306 0.10139 -0.19306 0.10324 -0.19323 0.10486 C -0.19358 0.10625 -0.1941 0.10741 -0.19427 0.10903 C -0.19549 0.11528 -0.19497 0.11273 -0.19583 0.11667 C -0.19601 0.11991 -0.19618 0.12315 -0.19636 0.12639 C -0.19653 0.12732 -0.19688 0.12801 -0.19688 0.12917 C -0.19722 0.13333 -0.19722 0.13796 -0.1974 0.14236 C -0.19774 0.1456 -0.19844 0.15208 -0.19844 0.15232 C -0.19722 0.16528 -0.1974 0.15926 -0.1974 0.17014 L -0.1974 0.18056 C -0.19757 0.18264 -0.19792 0.18449 -0.19792 0.18681 C -0.19792 0.20162 -0.19827 0.19907 -0.19688 0.20764 C -0.19636 0.22292 -0.19705 0.22639 -0.19531 0.23681 C -0.19531 0.23773 -0.19497 0.23866 -0.19479 0.23958 C -0.19445 0.24421 -0.19427 0.24884 -0.19323 0.25347 C -0.19306 0.25486 -0.19254 0.25625 -0.19219 0.25764 C -0.19202 0.25833 -0.19202 0.25903 -0.19167 0.25972 L -0.19063 0.26181 C -0.19045 0.26273 -0.19045 0.26366 -0.19011 0.26458 C -0.19011 0.26528 -0.18976 0.26574 -0.18958 0.26667 C -0.18941 0.26852 -0.18941 0.27083 -0.18906 0.27292 C -0.18889 0.27431 -0.18837 0.27546 -0.18802 0.27708 C -0.18785 0.27801 -0.18785 0.27894 -0.1875 0.27986 C -0.18733 0.28125 -0.18681 0.28264 -0.18646 0.28403 C -0.18594 0.28611 -0.18542 0.28889 -0.18386 0.29028 L -0.18229 0.29167 C -0.18108 0.29676 -0.18281 0.29028 -0.18073 0.29583 C -0.17865 0.30139 -0.18229 0.29398 -0.17917 0.3 C -0.17899 0.30069 -0.17899 0.30139 -0.17865 0.30208 C -0.1783 0.30301 -0.17656 0.30602 -0.17604 0.30694 C -0.1757 0.30741 -0.17552 0.30833 -0.175 0.30903 C -0.17413 0.30995 -0.17292 0.31042 -0.17188 0.31181 C -0.17136 0.3125 -0.17083 0.31296 -0.17031 0.31389 C -0.16997 0.31435 -0.16979 0.31528 -0.16927 0.31597 C -0.16892 0.3162 -0.16823 0.31644 -0.16771 0.31667 C -0.16667 0.31806 -0.16545 0.31898 -0.16458 0.32083 C -0.16424 0.32153 -0.16406 0.32222 -0.16354 0.32292 C -0.16267 0.32384 -0.16146 0.32431 -0.16042 0.32569 C -0.15851 0.32824 -0.15972 0.32732 -0.15729 0.32847 C -0.15295 0.33241 -0.15851 0.32755 -0.15417 0.33056 C -0.15365 0.33079 -0.1533 0.33148 -0.15261 0.33194 C -0.15174 0.33241 -0.15052 0.33287 -0.14948 0.33333 L -0.14792 0.33403 C -0.1474 0.33403 -0.14705 0.33449 -0.14636 0.33472 C -0.14566 0.33495 -0.14497 0.33495 -0.14427 0.33542 C -0.14375 0.33542 -0.1434 0.33588 -0.14271 0.33611 C -0.14219 0.33634 -0.14132 0.33634 -0.14063 0.33681 C -0.14011 0.33681 -0.13976 0.33727 -0.13906 0.3375 C -0.13785 0.33773 -0.13629 0.33796 -0.1349 0.33819 L -0.13073 0.33958 L -0.12865 0.34028 C -0.12813 0.34074 -0.12778 0.3412 -0.12708 0.34167 C -0.12587 0.34213 -0.12448 0.34259 -0.12292 0.34306 C -0.12118 0.34352 -0.11997 0.34375 -0.11823 0.34444 C -0.11771 0.34444 -0.11736 0.34491 -0.11667 0.34514 C -0.11354 0.34583 -0.11007 0.34607 -0.10677 0.34722 C -0.10608 0.34745 -0.10556 0.34769 -0.10469 0.34792 C -0.10243 0.34815 -0.09983 0.34815 -0.0974 0.34861 C -0.09601 0.34861 -0.09462 0.34884 -0.09323 0.34931 C -0.09202 0.34931 -0.09097 0.34977 -0.08958 0.35 C -0.08646 0.35023 -0.08299 0.35046 -0.07969 0.35069 L -0.05052 0.35 C -0.04705 0.34977 -0.04653 0.34931 -0.04323 0.34792 L -0.04011 0.34653 L -0.03854 0.34583 C -0.03611 0.34352 -0.03767 0.34468 -0.03386 0.34306 C -0.03333 0.34282 -0.03281 0.34259 -0.03229 0.34236 C -0.03177 0.3419 -0.03142 0.3412 -0.03073 0.34097 C -0.02986 0.34028 -0.02865 0.34005 -0.02761 0.33958 L -0.02604 0.33889 C -0.0257 0.33819 -0.0257 0.33704 -0.025 0.33681 C -0.02431 0.33611 -0.02327 0.33634 -0.0224 0.33611 C -0.02188 0.33588 -0.02136 0.33565 -0.02083 0.33542 C -0.01684 0.33264 -0.0217 0.33495 -0.01771 0.33333 L -0.01458 0.33056 C -0.01406 0.33009 -0.01372 0.3294 -0.01302 0.32917 L -0.01146 0.32847 C -0.01094 0.32778 -0.01059 0.32685 -0.0099 0.32639 C -0.00955 0.32593 -0.00886 0.32593 -0.00833 0.32569 C -0.00799 0.325 -0.00781 0.32407 -0.00729 0.32361 C -0.00642 0.32245 -0.00417 0.32083 -0.00417 0.32107 C -0.00347 0.31944 -0.00295 0.31782 -0.00208 0.31667 C -0.00156 0.31574 -0.00104 0.31482 -0.00052 0.31389 C 0.00017 0.3125 0.00087 0.31111 0.00156 0.30972 C 0.00191 0.30903 0.00208 0.3081 0.0026 0.30764 L 0.00417 0.30556 C 0.00451 0.30347 0.00451 0.30278 0.00573 0.30139 C 0.0066 0.29977 0.00798 0.29884 0.00885 0.29722 C 0.00955 0.29583 0.01042 0.29444 0.01094 0.29306 C 0.01111 0.29236 0.01111 0.29144 0.01146 0.29097 C 0.0118 0.29005 0.0125 0.28958 0.01302 0.28889 L 0.01406 0.28472 C 0.01423 0.28403 0.01406 0.28287 0.01458 0.28264 L 0.01614 0.28125 C 0.01632 0.28056 0.01614 0.27963 0.01667 0.27917 C 0.01753 0.27778 0.01979 0.27639 0.01979 0.27662 C 0.02031 0.27361 0.01979 0.27477 0.02135 0.27292 L 0.01979 0.26944 " pathEditMode="relative" rAng="0" ptsTypes="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">
            <a:extLst>
              <a:ext uri="{FF2B5EF4-FFF2-40B4-BE49-F238E27FC236}">
                <a16:creationId xmlns:a16="http://schemas.microsoft.com/office/drawing/2014/main" id="{52025907-AC3E-D1FC-42CB-79330FC1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3EA00F0E-B332-8FBA-FF1C-D36AB58B5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501650"/>
            <a:ext cx="8124825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1300">
                <a:solidFill>
                  <a:schemeClr val="tx1"/>
                </a:solidFill>
              </a:rPr>
              <a:t>d</a:t>
            </a:r>
            <a:endParaRPr lang="en-GB" altLang="en-US" sz="239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43878B-5A06-0218-87C9-BDBB5EB6042B}"/>
              </a:ext>
            </a:extLst>
          </p:cNvPr>
          <p:cNvSpPr/>
          <p:nvPr/>
        </p:nvSpPr>
        <p:spPr>
          <a:xfrm>
            <a:off x="4803775" y="3192463"/>
            <a:ext cx="388938" cy="387350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69295E32-9203-BB9A-4983-02131C0F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287463"/>
            <a:ext cx="4538662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Isosceles Triangle 105">
            <a:hlinkClick r:id="rId3" action="ppaction://hlinksldjump"/>
            <a:extLst>
              <a:ext uri="{FF2B5EF4-FFF2-40B4-BE49-F238E27FC236}">
                <a16:creationId xmlns:a16="http://schemas.microsoft.com/office/drawing/2014/main" id="{B12E5405-8FB9-EDCF-5E87-87B6C15E354A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D01D-04F7-84E6-291B-1C185F7A71AA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0939285-434E-798B-C99E-4E20B5AF2788}"/>
              </a:ext>
            </a:extLst>
          </p:cNvPr>
          <p:cNvSpPr/>
          <p:nvPr/>
        </p:nvSpPr>
        <p:spPr>
          <a:xfrm>
            <a:off x="6353175" y="2530475"/>
            <a:ext cx="2336800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latin typeface="SassoonInfantStd"/>
              </a:rPr>
              <a:t>Round the duck’s body, up to its</a:t>
            </a:r>
          </a:p>
          <a:p>
            <a:pPr>
              <a:defRPr/>
            </a:pPr>
            <a:r>
              <a:rPr lang="en-GB" dirty="0">
                <a:latin typeface="SassoonInfantStd"/>
              </a:rPr>
              <a:t>head and down to its feet.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4345" name="TextBox 10">
            <a:extLst>
              <a:ext uri="{FF2B5EF4-FFF2-40B4-BE49-F238E27FC236}">
                <a16:creationId xmlns:a16="http://schemas.microsoft.com/office/drawing/2014/main" id="{9D213909-9597-826D-5A0F-04B472521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6230938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9475D9C2-532B-51E8-64C3-F8053850B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3767961">
            <a:off x="5215731" y="2386807"/>
            <a:ext cx="6492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4.44444E-6 0.00023 C -0.00209 -0.0007 -0.00434 -0.00116 -0.00625 -0.00185 C -0.00712 -0.00232 -0.00764 -0.00324 -0.00834 -0.00371 C -0.00903 -0.00417 -0.0099 -0.00417 -0.01042 -0.00463 C -0.01198 -0.00579 -0.01303 -0.00764 -0.01459 -0.00834 C -0.01528 -0.0088 -0.01615 -0.00903 -0.01667 -0.00926 C -0.01754 -0.00996 -0.01806 -0.01088 -0.01875 -0.01111 C -0.02014 -0.01204 -0.02153 -0.0125 -0.02292 -0.01297 L -0.02917 -0.01574 L -0.03125 -0.01667 C -0.03195 -0.01713 -0.03282 -0.01713 -0.03334 -0.01759 C -0.03473 -0.01898 -0.03594 -0.0206 -0.0375 -0.0213 L -0.04792 -0.02593 L -0.05 -0.02685 C -0.0507 -0.02732 -0.05139 -0.02778 -0.05209 -0.02778 L -0.05834 -0.02871 C -0.06407 -0.03125 -0.06112 -0.03033 -0.06737 -0.03148 C -0.07118 -0.03334 -0.06841 -0.03218 -0.07431 -0.03334 C -0.07587 -0.0338 -0.07726 -0.03403 -0.07848 -0.03426 C -0.07952 -0.03472 -0.08039 -0.03519 -0.08125 -0.03519 C -0.0882 -0.03588 -0.09514 -0.03588 -0.10209 -0.03611 C -0.10695 -0.03588 -0.11198 -0.03611 -0.11667 -0.03519 C -0.12223 -0.03449 -0.11945 -0.0338 -0.12292 -0.03148 L -0.12917 -0.02871 C -0.12987 -0.02847 -0.13073 -0.02847 -0.13125 -0.02778 C -0.14063 -0.01968 -0.12691 -0.03148 -0.13542 -0.025 C -0.13698 -0.02408 -0.1382 -0.02269 -0.13959 -0.0213 C -0.14028 -0.02084 -0.14115 -0.02037 -0.14167 -0.01945 C -0.14497 -0.01528 -0.14323 -0.01783 -0.14653 -0.01111 C -0.14705 -0.01019 -0.14723 -0.00903 -0.14792 -0.00834 L -0.15 -0.00648 C -0.15105 -0.00463 -0.15174 -0.00255 -0.15278 -0.00093 C -0.15417 0.00069 -0.15556 0.00208 -0.15625 0.00463 C -0.15695 0.00625 -0.1573 0.00833 -0.15764 0.01018 L -0.15903 0.01574 L -0.15973 0.01852 C -0.16007 0.01944 -0.16007 0.02037 -0.16042 0.02129 C -0.16094 0.02222 -0.16164 0.02291 -0.16181 0.02407 C -0.1625 0.02569 -0.1625 0.02778 -0.1632 0.02963 C -0.16459 0.03217 -0.16476 0.03194 -0.16528 0.03518 L -0.16667 0.04259 C -0.16702 0.04491 -0.16719 0.04745 -0.16737 0.05 C -0.16771 0.05185 -0.16841 0.05602 -0.16875 0.05833 C -0.1691 0.05926 -0.16928 0.06018 -0.16945 0.06111 C -0.1698 0.06435 -0.16997 0.06782 -0.17014 0.07129 C -0.17049 0.07407 -0.17084 0.07662 -0.17084 0.07963 C -0.17205 0.10625 -0.16962 0.09583 -0.17223 0.10648 C -0.17205 0.10764 -0.17188 0.10879 -0.17153 0.11018 C -0.17136 0.11111 -0.17101 0.1118 -0.17084 0.11296 C -0.17032 0.11643 -0.16945 0.12407 -0.16945 0.1243 C -0.16928 0.12801 -0.16893 0.13194 -0.16875 0.13611 C -0.16858 0.14421 -0.16858 0.15278 -0.16806 0.16111 C -0.16806 0.16203 -0.16771 0.16273 -0.16737 0.16389 C -0.16719 0.16528 -0.16702 0.1669 -0.16667 0.16852 C -0.1665 0.17083 -0.16632 0.17338 -0.16598 0.17592 C -0.16563 0.17893 -0.16528 0.18125 -0.16459 0.18426 C -0.16441 0.1875 -0.16441 0.19097 -0.16389 0.19444 C -0.16355 0.19745 -0.1625 0.19977 -0.16181 0.20278 C -0.16146 0.20509 -0.16112 0.20764 -0.16042 0.21018 L -0.15834 0.21852 L -0.15487 0.23241 L -0.15417 0.23518 C -0.154 0.23611 -0.154 0.23703 -0.15348 0.23796 C -0.14966 0.24583 -0.15434 0.23565 -0.15139 0.24352 C -0.15105 0.24444 -0.15053 0.24514 -0.15 0.24629 C -0.14983 0.24699 -0.14983 0.24815 -0.14931 0.24907 C -0.14862 0.25092 -0.14757 0.25278 -0.14653 0.25463 L -0.14514 0.25741 C -0.1448 0.25833 -0.1441 0.25903 -0.14375 0.26018 C -0.14323 0.2625 -0.14219 0.26759 -0.14028 0.26852 L -0.1382 0.26944 C -0.13681 0.27546 -0.13889 0.26944 -0.13542 0.27315 C -0.1349 0.27384 -0.1349 0.27523 -0.13403 0.27592 C -0.13282 0.27685 -0.13125 0.27662 -0.12987 0.27778 C -0.12587 0.28125 -0.12987 0.27824 -0.1257 0.28055 C -0.12483 0.28102 -0.12396 0.28171 -0.12292 0.28241 C -0.1224 0.28264 -0.12153 0.28287 -0.12084 0.28333 C -0.1191 0.28426 -0.11737 0.28611 -0.11528 0.28703 C -0.11459 0.28727 -0.11407 0.28773 -0.1132 0.28796 C -0.09167 0.29166 -0.10556 0.28796 -0.09584 0.29074 C -0.06806 0.28958 -0.07796 0.29352 -0.06528 0.28796 L -0.06528 0.28819 C -0.06112 0.28634 -0.06355 0.28727 -0.05834 0.28518 C -0.05764 0.28472 -0.05695 0.28472 -0.05625 0.28426 C -0.05556 0.28356 -0.05504 0.28264 -0.05417 0.28241 C -0.05296 0.28148 -0.05 0.28055 -0.05 0.28078 C -0.04966 0.27963 -0.04931 0.27847 -0.04862 0.27778 C -0.0474 0.27616 -0.04445 0.27407 -0.04445 0.2743 C -0.04132 0.26759 -0.04306 0.26967 -0.03959 0.26666 C -0.03924 0.26574 -0.03889 0.26458 -0.0382 0.26389 C -0.03698 0.26227 -0.03403 0.26018 -0.03403 0.26041 C -0.0323 0.25301 -0.0349 0.26134 -0.03125 0.25555 C -0.03091 0.25463 -0.03108 0.25347 -0.03056 0.25278 C -0.02987 0.25069 -0.02882 0.24907 -0.02778 0.24722 L -0.02223 0.23611 L -0.02084 0.23333 C -0.02049 0.23241 -0.0198 0.23148 -0.01945 0.23055 L -0.01806 0.225 C -0.01789 0.22407 -0.01789 0.22291 -0.01737 0.22222 C -0.01702 0.22129 -0.0165 0.22037 -0.01598 0.21944 C -0.0158 0.21852 -0.0158 0.21736 -0.01528 0.21666 C -0.01459 0.21458 -0.0132 0.21319 -0.0125 0.21111 C -0.01007 0.20092 -0.01407 0.2162 -0.01042 0.20555 C -0.0099 0.2037 -0.0099 0.20162 -0.00903 0.2 C -0.00868 0.19907 -0.00799 0.19815 -0.00764 0.19722 C -0.00712 0.19537 -0.00678 0.19352 -0.00625 0.19166 L -0.00487 0.18611 L -0.00417 0.18333 C -0.004 0.18241 -0.004 0.18125 -0.00348 0.18055 C -0.00313 0.17963 -0.00261 0.1787 -0.00209 0.17778 C -0.00053 0.17315 -0.00296 0.17616 0.00069 0.17315 C 0.00086 0.17176 0.00104 0.1706 0.00138 0.16944 C 0.00173 0.16736 0.00243 0.16574 0.00277 0.16389 C 0.00295 0.16227 0.00312 0.16065 0.00347 0.15926 C 0.00364 0.1581 0.00416 0.15648 0.00416 0.15671 L 0.01111 -0.23982 L 0.00347 0.27778 C 0.00416 0.28009 0.00451 0.28287 0.00555 0.28518 C 0.0059 0.28611 0.00694 0.28611 0.00763 0.28703 C 0.00798 0.28773 0.00781 0.28889 0.00833 0.28981 C 0.00885 0.29051 0.00954 0.2912 0.01041 0.29166 C 0.01163 0.29236 0.01319 0.29282 0.01458 0.29352 C 0.01753 0.29467 0.01579 0.29398 0.01944 0.29537 C 0.02586 0.29491 0.03229 0.29514 0.03888 0.29444 C 0.03958 0.29421 0.0401 0.29282 0.04097 0.29259 C 0.04184 0.2919 0.0427 0.2919 0.04375 0.29166 C 0.04444 0.29097 0.04496 0.29028 0.04583 0.28981 C 0.0467 0.28912 0.04774 0.28866 0.04861 0.28796 C 0.0493 0.28703 0.04982 0.28588 0.05069 0.28518 C 0.05694 0.2794 0.04826 0.28958 0.05486 0.28241 C 0.05555 0.28148 0.05625 0.28055 0.05694 0.27963 C 0.05781 0.27778 0.05833 0.27523 0.05972 0.27407 L 0.0618 0.27222 C 0.06475 0.26597 0.06302 0.26759 0.06597 0.26574 L 0.06597 0.26597 " pathEditMode="relative" rAng="0" ptsTypes="AAAAAAAA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">
            <a:extLst>
              <a:ext uri="{FF2B5EF4-FFF2-40B4-BE49-F238E27FC236}">
                <a16:creationId xmlns:a16="http://schemas.microsoft.com/office/drawing/2014/main" id="{BBDD3502-1F9F-1884-AC3F-C811A98C8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A8494436-34CA-01C7-2A9C-5E93049BC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-930275"/>
            <a:ext cx="8123237" cy="763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9600">
                <a:solidFill>
                  <a:schemeClr val="tx1"/>
                </a:solidFill>
              </a:rPr>
              <a:t>e</a:t>
            </a:r>
            <a:endParaRPr lang="en-GB" altLang="en-US" sz="28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9BCE84-9961-2E1B-1534-AA508C251D09}"/>
              </a:ext>
            </a:extLst>
          </p:cNvPr>
          <p:cNvSpPr/>
          <p:nvPr/>
        </p:nvSpPr>
        <p:spPr>
          <a:xfrm>
            <a:off x="3502025" y="3514725"/>
            <a:ext cx="387350" cy="387350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5" name="TextBox 10">
            <a:extLst>
              <a:ext uri="{FF2B5EF4-FFF2-40B4-BE49-F238E27FC236}">
                <a16:creationId xmlns:a16="http://schemas.microsoft.com/office/drawing/2014/main" id="{0A4F7C24-F0D3-B95C-0D5B-EB6FD3B3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6AECC0-F8F0-0F5E-A230-25C430D140B0}"/>
              </a:ext>
            </a:extLst>
          </p:cNvPr>
          <p:cNvSpPr/>
          <p:nvPr/>
        </p:nvSpPr>
        <p:spPr>
          <a:xfrm>
            <a:off x="7273925" y="2613025"/>
            <a:ext cx="1870075" cy="1635125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A363DB3-B60F-5DFB-C651-681A6F059AAF}"/>
              </a:ext>
            </a:extLst>
          </p:cNvPr>
          <p:cNvSpPr/>
          <p:nvPr/>
        </p:nvSpPr>
        <p:spPr>
          <a:xfrm>
            <a:off x="6353175" y="2609850"/>
            <a:ext cx="2336800" cy="163830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Around the elephant’s eye and down its trunk.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3" name="Isosceles Triangle 12">
            <a:hlinkClick r:id="rId2" action="ppaction://hlinksldjump"/>
            <a:extLst>
              <a:ext uri="{FF2B5EF4-FFF2-40B4-BE49-F238E27FC236}">
                <a16:creationId xmlns:a16="http://schemas.microsoft.com/office/drawing/2014/main" id="{125BD505-B4C8-D4CE-F25E-A2351FBB2A2B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9" name="Picture 2">
            <a:extLst>
              <a:ext uri="{FF2B5EF4-FFF2-40B4-BE49-F238E27FC236}">
                <a16:creationId xmlns:a16="http://schemas.microsoft.com/office/drawing/2014/main" id="{AD69AE39-901D-3451-4CDB-E9A8E0D1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562100"/>
            <a:ext cx="32162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6E41E82-D53F-0855-2386-1E6AFD464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3767961">
            <a:off x="3877469" y="2717007"/>
            <a:ext cx="6508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0.00023 L 0.00834 -0.00069 L 0.02032 -0.00139 C 0.02309 -0.00162 0.025 -0.00208 0.02761 -0.00277 C 0.0283 -0.00301 0.029 -0.00347 0.02969 -0.00347 C 0.03559 -0.00393 0.0415 -0.00393 0.0474 -0.00416 C 0.04861 -0.00439 0.04983 -0.00463 0.05104 -0.00486 C 0.0533 -0.00555 0.05278 -0.00555 0.05469 -0.00625 C 0.05538 -0.00648 0.05608 -0.00671 0.05677 -0.00694 C 0.05729 -0.00717 0.05782 -0.0074 0.05834 -0.00764 C 0.06042 -0.00856 0.06111 -0.00856 0.06354 -0.00902 C 0.06407 -0.00926 0.06459 -0.00972 0.06511 -0.00972 C 0.06893 -0.01111 0.06667 -0.00995 0.07084 -0.01111 C 0.07136 -0.01134 0.07188 -0.01157 0.0724 -0.0118 C 0.07309 -0.01203 0.07379 -0.01227 0.07448 -0.0125 C 0.0757 -0.01296 0.07691 -0.01342 0.07813 -0.01389 C 0.07865 -0.01412 0.07917 -0.01435 0.07969 -0.01458 C 0.08108 -0.01504 0.08247 -0.01551 0.08386 -0.01597 C 0.08438 -0.0162 0.0849 -0.01666 0.08542 -0.01666 C 0.08629 -0.01713 0.08716 -0.01713 0.08802 -0.01736 C 0.08924 -0.01782 0.09219 -0.01875 0.09323 -0.01944 C 0.09549 -0.02106 0.09445 -0.02083 0.09584 -0.02083 L 0.09688 -0.02222 C 0.09827 -0.02245 0.10434 -0.02314 0.10625 -0.02361 C 0.10677 -0.02384 0.10729 -0.02407 0.10782 -0.0243 C 0.10834 -0.02477 0.10868 -0.02546 0.10938 -0.02569 C 0.10972 -0.02615 0.11042 -0.02615 0.11094 -0.02639 C 0.11198 -0.02731 0.11302 -0.02824 0.11407 -0.02916 L 0.12032 -0.03472 L 0.12344 -0.0375 C 0.12396 -0.03796 0.12448 -0.03842 0.125 -0.03889 C 0.12552 -0.03958 0.12587 -0.04051 0.12657 -0.04097 C 0.12691 -0.04143 0.12761 -0.04143 0.12813 -0.04166 C 0.12865 -0.04213 0.12917 -0.04259 0.12969 -0.04305 C 0.1316 -0.04699 0.12952 -0.04398 0.13229 -0.04583 C 0.13229 -0.0456 0.13611 -0.0493 0.13698 -0.05 L 0.14011 -0.05277 L 0.14167 -0.05416 C 0.14358 -0.0581 0.1415 -0.05509 0.14427 -0.05694 C 0.14532 -0.05787 0.1474 -0.05972 0.1474 -0.05949 C 0.14931 -0.06365 0.14722 -0.06064 0.15 -0.0625 C 0.15104 -0.06342 0.15313 -0.06527 0.15313 -0.06504 C 0.15608 -0.07129 0.15209 -0.06435 0.15573 -0.06805 C 0.15608 -0.06852 0.15625 -0.06967 0.15677 -0.07014 C 0.15712 -0.07083 0.15782 -0.07106 0.15834 -0.07152 C 0.15886 -0.07222 0.15938 -0.07291 0.1599 -0.07361 C 0.16146 -0.08055 0.15868 -0.07014 0.16198 -0.07777 C 0.1625 -0.07916 0.16268 -0.08055 0.16302 -0.08194 L 0.16459 -0.08819 C 0.1658 -0.09352 0.16407 -0.08703 0.16615 -0.09236 C 0.16632 -0.09305 0.16667 -0.09444 0.16667 -0.09421 L 0.16667 -0.09444 C 0.16684 -0.09514 0.16893 -0.1 0.16927 -0.10208 C 0.16962 -0.10509 0.17014 -0.11273 0.17032 -0.11527 C 0.17014 -0.12129 0.16997 -0.12731 0.16979 -0.13333 C 0.16962 -0.13426 0.16927 -0.13518 0.16927 -0.13611 C 0.16841 -0.14375 0.16893 -0.14305 0.16823 -0.15 C 0.16788 -0.15231 0.16754 -0.15277 0.16719 -0.15486 C 0.16684 -0.15578 0.16684 -0.15671 0.16667 -0.15764 C 0.1665 -0.15833 0.16615 -0.15902 0.16615 -0.15972 C 0.1658 -0.16064 0.1658 -0.16157 0.16563 -0.1625 C 0.16563 -0.16227 0.16424 -0.16782 0.16407 -0.16875 C 0.16407 -0.16852 0.16302 -0.17291 0.16302 -0.17268 L 0.16146 -0.1743 C 0.16059 -0.1787 0.16129 -0.17639 0.15886 -0.18125 L 0.15782 -0.18333 C 0.15729 -0.18495 0.15712 -0.18611 0.15625 -0.1875 C 0.15573 -0.18819 0.15521 -0.18842 0.15469 -0.18889 C 0.15157 -0.1949 0.15556 -0.18796 0.15209 -0.19166 C 0.15157 -0.19213 0.15139 -0.19328 0.15104 -0.19375 C 0.15 -0.1949 0.14896 -0.1956 0.14792 -0.19652 C 0.1474 -0.19699 0.14688 -0.19768 0.14636 -0.19791 C 0.14375 -0.19884 0.14497 -0.19838 0.14271 -0.1993 C 0.1382 -0.20324 0.14375 -0.19861 0.13959 -0.20139 C 0.13889 -0.20185 0.13854 -0.20254 0.13802 -0.20277 C 0.13698 -0.20347 0.13594 -0.2037 0.1349 -0.20416 L 0.13334 -0.20486 C 0.13282 -0.20532 0.13229 -0.20602 0.13177 -0.20625 C 0.13073 -0.20694 0.12969 -0.20717 0.12865 -0.20764 C 0.12865 -0.2074 0.12552 -0.20902 0.12552 -0.20879 C 0.12466 -0.20926 0.12379 -0.20949 0.12292 -0.20972 C 0.11597 -0.21203 0.12795 -0.20856 0.11927 -0.21111 C 0.11841 -0.21134 0.11754 -0.21157 0.11667 -0.2118 C 0.11476 -0.2125 0.11511 -0.21273 0.11302 -0.21319 C 0.10886 -0.21389 0.10209 -0.21435 0.09844 -0.21458 C 0.08872 -0.21551 0.09566 -0.21527 0.08698 -0.21527 L 0.08594 -0.21527 C 0.07709 -0.21666 0.0783 -0.21666 0.06511 -0.21527 C 0.06511 -0.21504 0.06111 -0.21365 0.06042 -0.21319 L 0.05886 -0.2125 C 0.05834 -0.21203 0.05782 -0.21157 0.05729 -0.21111 C 0.05625 -0.21064 0.05417 -0.20972 0.05417 -0.20949 C 0.05365 -0.20926 0.05313 -0.20879 0.05261 -0.20833 C 0.05157 -0.20787 0.04948 -0.20694 0.04948 -0.20671 C 0.04705 -0.20486 0.04844 -0.20578 0.04479 -0.20416 L 0.04323 -0.20347 C 0.04219 -0.19977 0.04341 -0.20254 0.04063 -0.20069 C 0.03941 -0.2 0.03854 -0.19884 0.0375 -0.19791 C 0.03698 -0.19745 0.03646 -0.19699 0.03594 -0.19652 C 0.03525 -0.19583 0.03455 -0.19514 0.03386 -0.19444 C 0.03334 -0.19421 0.03282 -0.19398 0.03229 -0.19375 C 0.03195 -0.19305 0.03177 -0.19213 0.03125 -0.19166 C 0.03073 -0.1912 0.03021 -0.19143 0.02969 -0.19097 C 0.02917 -0.19074 0.02865 -0.19004 0.02813 -0.18958 C 0.02761 -0.18889 0.02709 -0.18819 0.02657 -0.1875 C 0.02552 -0.18657 0.02344 -0.18472 0.02344 -0.18449 C 0.02257 -0.18125 0.02361 -0.18356 0.02136 -0.18194 C 0.02032 -0.18125 0.01823 -0.17916 0.01823 -0.17893 C 0.01545 -0.17361 0.0191 -0.18032 0.01563 -0.17569 C 0.01216 -0.17106 0.01719 -0.17592 0.01302 -0.17222 C 0.0125 -0.1706 0.0125 -0.16944 0.01146 -0.16805 C 0.01094 -0.16759 0.01042 -0.16713 0.0099 -0.16666 C 0.00868 -0.1618 0.01042 -0.16782 0.00782 -0.1625 C 0.00747 -0.16203 0.00747 -0.16111 0.00729 -0.16041 C 0.0066 -0.15902 0.00591 -0.15764 0.00521 -0.15625 C 0.00486 -0.15555 0.00469 -0.15463 0.00417 -0.15416 L 0.00261 -0.15277 C 0.00226 -0.15115 0.00157 -0.14861 0.00104 -0.14722 C -0.00052 -0.14352 -0.00069 -0.14352 -0.0026 -0.14097 C -0.00399 -0.13588 -0.00208 -0.14213 -0.00468 -0.1375 C -0.00503 -0.13703 -0.00503 -0.13611 -0.00521 -0.13541 C -0.0059 -0.13402 -0.00694 -0.13287 -0.00729 -0.13125 C -0.00746 -0.13055 -0.00746 -0.12986 -0.00781 -0.12916 C -0.00816 -0.12847 -0.00885 -0.12824 -0.00937 -0.12777 C -0.01059 -0.12291 -0.00885 -0.12893 -0.01146 -0.12361 C -0.0118 -0.12314 -0.0118 -0.12222 -0.01198 -0.12152 C -0.01267 -0.12014 -0.01337 -0.11875 -0.01406 -0.11736 L -0.0151 -0.11527 C -0.01528 -0.11435 -0.01528 -0.11342 -0.01562 -0.1125 C -0.0158 -0.1118 -0.01649 -0.11134 -0.01666 -0.11041 C -0.01701 -0.10926 -0.01701 -0.1081 -0.01718 -0.10694 C -0.01788 -0.10347 -0.0184 -0.10277 -0.01927 -0.0993 C -0.01944 -0.09861 -0.01962 -0.09791 -0.01979 -0.09722 C -0.02014 -0.09652 -0.02066 -0.09606 -0.02083 -0.09514 C -0.02135 -0.09375 -0.02153 -0.09236 -0.02187 -0.09097 L -0.02239 -0.08889 L -0.02239 -0.08865 C -0.02309 -0.08703 -0.02378 -0.08518 -0.02448 -0.08333 C -0.02482 -0.08264 -0.02534 -0.08217 -0.02552 -0.08125 C -0.02552 -0.08102 -0.02691 -0.07615 -0.02708 -0.075 L -0.02812 -0.07083 C -0.0283 -0.07014 -0.02847 -0.06944 -0.02864 -0.06875 L -0.02916 -0.06597 C -0.02934 -0.06157 -0.02934 -0.05717 -0.02968 -0.05277 C -0.02968 -0.05208 -0.03003 -0.05139 -0.03021 -0.05069 C -0.03055 -0.04884 -0.03107 -0.0449 -0.03125 -0.04305 C -0.03264 -0.00648 -0.03264 -0.01551 -0.03177 0.02639 C -0.03177 0.02778 -0.0309 0.03635 -0.03073 0.0382 C -0.03021 0.04398 -0.03055 0.04352 -0.02968 0.04792 C -0.02951 0.04861 -0.02934 0.04931 -0.02916 0.05 C -0.02899 0.05093 -0.02882 0.05186 -0.02864 0.05278 C -0.0283 0.05417 -0.02795 0.05533 -0.0276 0.05695 C -0.02743 0.05787 -0.02725 0.0588 -0.02708 0.05973 C -0.02639 0.0625 -0.02656 0.06065 -0.02656 0.0632 L -0.02656 0.06343 C -0.02639 0.06528 -0.02639 0.06736 -0.02604 0.06945 C -0.02587 0.07084 -0.02534 0.07223 -0.025 0.07361 L -0.02239 0.08403 C -0.02222 0.08473 -0.02205 0.08519 -0.02187 0.08611 C -0.0217 0.08727 -0.0217 0.08843 -0.02135 0.08959 C -0.02118 0.09028 -0.02066 0.09074 -0.02031 0.09167 C -0.01979 0.09283 -0.01996 0.09445 -0.01927 0.09584 L -0.01718 0.1 C -0.01684 0.1007 -0.01632 0.10116 -0.01614 0.10209 C -0.01475 0.10718 -0.0158 0.1051 -0.01354 0.10903 C -0.01232 0.11412 -0.01423 0.10787 -0.01146 0.1125 C -0.01111 0.11297 -0.01128 0.11389 -0.01093 0.11459 C -0.01041 0.11598 -0.00955 0.11736 -0.00885 0.11875 C -0.0085 0.11945 -0.00798 0.11991 -0.00781 0.12084 C -0.00764 0.12153 -0.00764 0.12223 -0.00729 0.12292 C -0.00694 0.12338 -0.00625 0.12385 -0.00573 0.12431 C -0.00555 0.125 -0.00555 0.1257 -0.00521 0.12639 C -0.00468 0.12778 -0.00382 0.12917 -0.00312 0.13056 L -0.00208 0.13264 L -2.5E-6 0.13681 C 0.00035 0.1375 0.00052 0.13843 0.00104 0.13889 L 0.00261 0.14028 C 0.00295 0.14098 0.00313 0.14167 0.00365 0.14236 C 0.00469 0.14352 0.00695 0.14514 0.00834 0.14653 C 0.0092 0.14746 0.01268 0.15093 0.01354 0.15139 C 0.01407 0.15162 0.01459 0.15162 0.01511 0.15209 C 0.01563 0.15232 0.01615 0.15301 0.01667 0.15348 C 0.01667 0.15371 0.02049 0.1551 0.02136 0.15556 C 0.02188 0.15579 0.0224 0.15579 0.02292 0.15625 C 0.025 0.15811 0.02379 0.15741 0.02657 0.15834 C 0.02709 0.1588 0.02761 0.15926 0.02813 0.15973 C 0.03125 0.16135 0.03229 0.16111 0.03594 0.16181 L 0.03907 0.1632 C 0.03959 0.16343 0.04011 0.16366 0.04063 0.16389 C 0.04132 0.16412 0.04202 0.16412 0.04271 0.16459 C 0.04323 0.16459 0.04375 0.16505 0.04427 0.16528 C 0.04549 0.16551 0.0467 0.16551 0.04792 0.16598 C 0.04896 0.16598 0.05 0.16644 0.05104 0.16667 C 0.05469 0.16806 0.0507 0.16667 0.05782 0.16806 C 0.06459 0.16922 0.05591 0.16806 0.06146 0.16945 C 0.06407 0.16991 0.06962 0.17037 0.07188 0.17084 C 0.07535 0.17061 0.09584 0.17014 0.10313 0.16945 C 0.10365 0.16922 0.10417 0.16875 0.10469 0.16875 C 0.10712 0.16829 0.10955 0.16829 0.11198 0.16806 C 0.11302 0.1676 0.11407 0.16736 0.11511 0.16667 C 0.11563 0.16621 0.11597 0.16551 0.11667 0.16528 C 0.11754 0.16459 0.11875 0.16459 0.11979 0.16389 C 0.12032 0.16343 0.12066 0.16273 0.12136 0.1625 C 0.1217 0.16204 0.1224 0.16204 0.12292 0.16181 C 0.12361 0.16135 0.12431 0.16065 0.125 0.16042 C 0.12552 0.15996 0.12604 0.15996 0.12657 0.15973 C 0.12709 0.15926 0.12743 0.15857 0.12813 0.15834 C 0.12882 0.15764 0.12952 0.15741 0.13021 0.15695 C 0.13455 0.15324 0.13177 0.15486 0.1349 0.15348 L 0.13802 0.1507 C 0.13854 0.15023 0.13889 0.14954 0.13959 0.14931 C 0.14063 0.14885 0.14167 0.14838 0.14271 0.14792 C 0.14341 0.14746 0.14393 0.14676 0.14479 0.14653 C 0.14566 0.14584 0.14792 0.14514 0.14792 0.14537 C 0.14844 0.14468 0.14879 0.14398 0.14948 0.14375 C 0.14983 0.14329 0.15052 0.14352 0.15104 0.14306 C 0.15139 0.14236 0.15157 0.14121 0.15209 0.14098 C 0.15295 0.14005 0.15417 0.14005 0.15521 0.13959 C 0.15573 0.13936 0.15625 0.13912 0.15677 0.13889 L 0.1599 0.13611 C 0.16042 0.13565 0.16094 0.13519 0.16146 0.13473 C 0.16216 0.13403 0.16285 0.13334 0.16354 0.13264 C 0.16407 0.13195 0.16441 0.13102 0.16511 0.13056 C 0.16597 0.1294 0.16719 0.12871 0.16823 0.12778 C 0.16875 0.12732 0.16927 0.12686 0.16979 0.12639 C 0.1717 0.12361 0.17066 0.12454 0.17292 0.12361 C 0.17344 0.12292 0.17396 0.12223 0.17448 0.12153 C 0.17483 0.12084 0.175 0.11991 0.17552 0.11945 C 0.17587 0.11898 0.17657 0.11898 0.17709 0.11875 L 0.18334 0.1132 L 0.1849 0.11181 L 0.18646 0.11042 C 0.18663 0.10973 0.18663 0.1088 0.18698 0.10834 C 0.18733 0.10718 0.18854 0.10556 0.18854 0.10579 L 0.18854 0.1055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">
            <a:extLst>
              <a:ext uri="{FF2B5EF4-FFF2-40B4-BE49-F238E27FC236}">
                <a16:creationId xmlns:a16="http://schemas.microsoft.com/office/drawing/2014/main" id="{CD23CD03-92E6-BA21-73CA-8105FB7DC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765175"/>
            <a:ext cx="6384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Watch the pencil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6387" name="TextBox 1">
            <a:extLst>
              <a:ext uri="{FF2B5EF4-FFF2-40B4-BE49-F238E27FC236}">
                <a16:creationId xmlns:a16="http://schemas.microsoft.com/office/drawing/2014/main" id="{606F73C7-ABEF-2182-4972-ABE3CAF0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973138"/>
            <a:ext cx="812323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B1B86F-46F4-FD0C-51F6-9DA23AA17EA0}"/>
              </a:ext>
            </a:extLst>
          </p:cNvPr>
          <p:cNvSpPr/>
          <p:nvPr/>
        </p:nvSpPr>
        <p:spPr>
          <a:xfrm>
            <a:off x="5018088" y="1744663"/>
            <a:ext cx="388937" cy="387350"/>
          </a:xfrm>
          <a:prstGeom prst="ellipse">
            <a:avLst/>
          </a:prstGeom>
          <a:solidFill>
            <a:srgbClr val="E7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9" name="TextBox 10">
            <a:extLst>
              <a:ext uri="{FF2B5EF4-FFF2-40B4-BE49-F238E27FC236}">
                <a16:creationId xmlns:a16="http://schemas.microsoft.com/office/drawing/2014/main" id="{DFDDFA3E-1CE4-AFE4-732C-7ACF34AA4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5892800"/>
            <a:ext cx="588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Click on the pencil to see it write.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858734-2011-3A25-FE8D-65BCFDCA2A2C}"/>
              </a:ext>
            </a:extLst>
          </p:cNvPr>
          <p:cNvSpPr/>
          <p:nvPr/>
        </p:nvSpPr>
        <p:spPr>
          <a:xfrm>
            <a:off x="7273925" y="2533650"/>
            <a:ext cx="1870075" cy="179546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B6492F-EB65-9C44-A4E9-F21582C9001B}"/>
              </a:ext>
            </a:extLst>
          </p:cNvPr>
          <p:cNvSpPr/>
          <p:nvPr/>
        </p:nvSpPr>
        <p:spPr>
          <a:xfrm>
            <a:off x="6353175" y="2530475"/>
            <a:ext cx="2387600" cy="1797050"/>
          </a:xfrm>
          <a:prstGeom prst="roundRect">
            <a:avLst>
              <a:gd name="adj" fmla="val 826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/>
              <a:t>Down the flamingo’s neck, all the way to its foot, then across its wings.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3" name="Isosceles Triangle 12">
            <a:hlinkClick r:id="rId2" action="ppaction://hlinksldjump"/>
            <a:extLst>
              <a:ext uri="{FF2B5EF4-FFF2-40B4-BE49-F238E27FC236}">
                <a16:creationId xmlns:a16="http://schemas.microsoft.com/office/drawing/2014/main" id="{AC51557A-03CB-7FCD-030C-45166EB9CE16}"/>
              </a:ext>
            </a:extLst>
          </p:cNvPr>
          <p:cNvSpPr/>
          <p:nvPr/>
        </p:nvSpPr>
        <p:spPr>
          <a:xfrm rot="16200000">
            <a:off x="719931" y="5741194"/>
            <a:ext cx="525463" cy="454025"/>
          </a:xfrm>
          <a:prstGeom prst="triangle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393" name="Picture 2">
            <a:extLst>
              <a:ext uri="{FF2B5EF4-FFF2-40B4-BE49-F238E27FC236}">
                <a16:creationId xmlns:a16="http://schemas.microsoft.com/office/drawing/2014/main" id="{A5331A8D-6001-BC62-6C45-C9B355F8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290638"/>
            <a:ext cx="2143125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548A4CB-E299-6A01-0EB6-AA0C0D43E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r="31845"/>
          <a:stretch>
            <a:fillRect/>
          </a:stretch>
        </p:blipFill>
        <p:spPr bwMode="auto">
          <a:xfrm rot="4389374">
            <a:off x="5501481" y="983457"/>
            <a:ext cx="6508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295 -0.00093 -0.00573 -0.00208 -0.00851 -0.00255 C -0.0276 -0.00486 -0.03489 -0.00347 -0.05382 -0.00255 C -0.05573 -0.00162 -0.05816 -0.00185 -0.05955 7.40741E-7 C -0.06302 0.00463 -0.06111 0.00324 -0.0651 0.00509 C -0.0658 0.00625 -0.06614 0.00787 -0.06701 0.0088 C -0.06788 0.00972 -0.06927 0.00903 -0.06979 0.00995 C -0.07101 0.01227 -0.07118 0.01505 -0.0717 0.01759 L -0.07274 0.0213 C -0.07378 0.02546 -0.07361 0.02384 -0.07361 0.02639 L -0.08298 0.47176 C -0.08437 0.475 -0.08541 0.47847 -0.0868 0.48171 C -0.08802 0.48449 -0.08941 0.4868 -0.09062 0.48935 C -0.09114 0.49051 -0.09184 0.4919 -0.09253 0.49305 C -0.09375 0.49514 -0.09496 0.49722 -0.09618 0.4993 C -0.09687 0.50069 -0.09722 0.50231 -0.09809 0.50324 C -0.09982 0.50463 -0.10382 0.50579 -0.10382 0.50602 C -0.11094 0.50532 -0.1309 0.5044 -0.13958 0.50324 C -0.14114 0.50301 -0.14271 0.50231 -0.14427 0.50185 C -0.14896 0.50046 -0.1467 0.50069 -0.14896 0.50069 L -0.11892 0.15093 C -0.1092 0.15046 -0.08785 0.15023 -0.07552 0.14838 C -0.07101 0.14768 -0.06666 0.14606 -0.06232 0.14583 L -0.02934 0.14468 C -0.02083 0.14329 -0.02222 0.14259 -0.01337 0.14468 C -0.01232 0.14491 -0.01041 0.14583 -0.01041 0.14606 L -0.01041 0.14583 " pathEditMode="relative" rAng="0" ptsTypes="AAAAAAAAAAAAAAAAAAAAAAAAAAAA">
                                      <p:cBhvr>
                                        <p:cTn id="6" dur="7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67CB6A1FAFE48B79C388ACCEA4D93" ma:contentTypeVersion="13" ma:contentTypeDescription="Create a new document." ma:contentTypeScope="" ma:versionID="4e6fc9b8f18759725996000bf5f79a13">
  <xsd:schema xmlns:xsd="http://www.w3.org/2001/XMLSchema" xmlns:xs="http://www.w3.org/2001/XMLSchema" xmlns:p="http://schemas.microsoft.com/office/2006/metadata/properties" xmlns:ns2="41e1127a-124b-4b87-bbb6-c015e53b124a" xmlns:ns3="9546d53d-fdce-46b9-aaed-cd121a9efabc" targetNamespace="http://schemas.microsoft.com/office/2006/metadata/properties" ma:root="true" ma:fieldsID="8e7a38ace594339276f3a2a59a4bcda1" ns2:_="" ns3:_="">
    <xsd:import namespace="41e1127a-124b-4b87-bbb6-c015e53b124a"/>
    <xsd:import namespace="9546d53d-fdce-46b9-aaed-cd121a9ef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1127a-124b-4b87-bbb6-c015e53b1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6d53d-fdce-46b9-aaed-cd121a9ef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4111DF-E306-4852-860A-7F51002AF4C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5FA696E-64FD-43CB-8F79-D0B5E786D4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39C432-2965-410C-A802-0E8361482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e1127a-124b-4b87-bbb6-c015e53b124a"/>
    <ds:schemaRef ds:uri="9546d53d-fdce-46b9-aaed-cd121a9ef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331</TotalTime>
  <Words>765</Words>
  <Application>Microsoft Office PowerPoint</Application>
  <PresentationFormat>On-screen Show (4:3)</PresentationFormat>
  <Paragraphs>137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Twinkl</vt:lpstr>
      <vt:lpstr>Calibri</vt:lpstr>
      <vt:lpstr>SassoonInfantStd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Naomi Adam</dc:creator>
  <cp:lastModifiedBy>Michelle Dyer</cp:lastModifiedBy>
  <cp:revision>49</cp:revision>
  <dcterms:created xsi:type="dcterms:W3CDTF">2018-12-15T11:00:08Z</dcterms:created>
  <dcterms:modified xsi:type="dcterms:W3CDTF">2022-09-04T08:57:13Z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Tracy Cruickshank</vt:lpwstr>
  </property>
  <property fmtid="{D5CDD505-2E9C-101B-9397-08002B2CF9AE}" pid="3" name="SharedWithUsers">
    <vt:lpwstr>675;#Tracy Cruickshank</vt:lpwstr>
  </property>
</Properties>
</file>