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4"/>
  </p:sldMasterIdLst>
  <p:notesMasterIdLst>
    <p:notesMasterId r:id="rId33"/>
  </p:notesMasterIdLst>
  <p:sldIdLst>
    <p:sldId id="272" r:id="rId5"/>
    <p:sldId id="307" r:id="rId6"/>
    <p:sldId id="308" r:id="rId7"/>
    <p:sldId id="309" r:id="rId8"/>
    <p:sldId id="310" r:id="rId9"/>
    <p:sldId id="299" r:id="rId10"/>
    <p:sldId id="277" r:id="rId11"/>
    <p:sldId id="275" r:id="rId12"/>
    <p:sldId id="276" r:id="rId13"/>
    <p:sldId id="278" r:id="rId14"/>
    <p:sldId id="288" r:id="rId15"/>
    <p:sldId id="301" r:id="rId16"/>
    <p:sldId id="302" r:id="rId17"/>
    <p:sldId id="304" r:id="rId18"/>
    <p:sldId id="286" r:id="rId19"/>
    <p:sldId id="285" r:id="rId20"/>
    <p:sldId id="315" r:id="rId21"/>
    <p:sldId id="284" r:id="rId22"/>
    <p:sldId id="305" r:id="rId23"/>
    <p:sldId id="256" r:id="rId24"/>
    <p:sldId id="298" r:id="rId25"/>
    <p:sldId id="306" r:id="rId26"/>
    <p:sldId id="296" r:id="rId27"/>
    <p:sldId id="311" r:id="rId28"/>
    <p:sldId id="313" r:id="rId29"/>
    <p:sldId id="314" r:id="rId30"/>
    <p:sldId id="300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9" d="100"/>
          <a:sy n="79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hyperlink" Target="https://www.heymann.notts.sch.uk/page/?title=Phonics&amp;pid=297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8.png"/><Relationship Id="rId5" Type="http://schemas.openxmlformats.org/officeDocument/2006/relationships/hyperlink" Target="https://www.heymann.notts.sch.uk/page/?title=Phonics&amp;pid=2974" TargetMode="External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D5D03-E182-474D-8158-52B8DE14B35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64533A-78A5-42DE-BDD1-3DFB417249CA}">
      <dgm:prSet/>
      <dgm:spPr/>
      <dgm:t>
        <a:bodyPr/>
        <a:lstStyle/>
        <a:p>
          <a:r>
            <a:rPr lang="en-GB"/>
            <a:t>Reception</a:t>
          </a:r>
          <a:endParaRPr lang="en-US"/>
        </a:p>
      </dgm:t>
    </dgm:pt>
    <dgm:pt modelId="{E7E59BA6-5B37-428F-A0E7-108231F19E4F}" type="parTrans" cxnId="{A1715DEA-6B79-44BC-BC88-68F12352C52D}">
      <dgm:prSet/>
      <dgm:spPr/>
      <dgm:t>
        <a:bodyPr/>
        <a:lstStyle/>
        <a:p>
          <a:endParaRPr lang="en-US"/>
        </a:p>
      </dgm:t>
    </dgm:pt>
    <dgm:pt modelId="{13EAF1A3-9BF4-4C3C-909F-1EC12CBE6C7B}" type="sibTrans" cxnId="{A1715DEA-6B79-44BC-BC88-68F12352C52D}">
      <dgm:prSet/>
      <dgm:spPr/>
      <dgm:t>
        <a:bodyPr/>
        <a:lstStyle/>
        <a:p>
          <a:endParaRPr lang="en-US"/>
        </a:p>
      </dgm:t>
    </dgm:pt>
    <dgm:pt modelId="{8AA9BC38-8A64-43F0-A7EF-1210C3381B81}">
      <dgm:prSet/>
      <dgm:spPr/>
      <dgm:t>
        <a:bodyPr/>
        <a:lstStyle/>
        <a:p>
          <a:r>
            <a:rPr lang="en-GB"/>
            <a:t>Curriculum Meeting</a:t>
          </a:r>
          <a:endParaRPr lang="en-US"/>
        </a:p>
      </dgm:t>
    </dgm:pt>
    <dgm:pt modelId="{4073AA10-169A-4F19-A2D0-0803D55DC995}" type="parTrans" cxnId="{75FEC6E1-F245-48BB-8311-7EF48533DF3C}">
      <dgm:prSet/>
      <dgm:spPr/>
      <dgm:t>
        <a:bodyPr/>
        <a:lstStyle/>
        <a:p>
          <a:endParaRPr lang="en-US"/>
        </a:p>
      </dgm:t>
    </dgm:pt>
    <dgm:pt modelId="{F31DE712-2590-41E0-B8D8-8E069C5B7D09}" type="sibTrans" cxnId="{75FEC6E1-F245-48BB-8311-7EF48533DF3C}">
      <dgm:prSet/>
      <dgm:spPr/>
      <dgm:t>
        <a:bodyPr/>
        <a:lstStyle/>
        <a:p>
          <a:endParaRPr lang="en-US"/>
        </a:p>
      </dgm:t>
    </dgm:pt>
    <dgm:pt modelId="{E9B85F8E-0A0B-4A46-9D17-0BE1D24C6942}">
      <dgm:prSet/>
      <dgm:spPr/>
      <dgm:t>
        <a:bodyPr/>
        <a:lstStyle/>
        <a:p>
          <a:r>
            <a:rPr lang="en-GB"/>
            <a:t>26.09.24</a:t>
          </a:r>
          <a:endParaRPr lang="en-US"/>
        </a:p>
      </dgm:t>
    </dgm:pt>
    <dgm:pt modelId="{C1D126D7-B994-459A-B78D-AC500EB36CF9}" type="parTrans" cxnId="{2D30F8C2-FF3A-45EE-ADB2-03430E98C439}">
      <dgm:prSet/>
      <dgm:spPr/>
      <dgm:t>
        <a:bodyPr/>
        <a:lstStyle/>
        <a:p>
          <a:endParaRPr lang="en-US"/>
        </a:p>
      </dgm:t>
    </dgm:pt>
    <dgm:pt modelId="{60921217-B4C8-4CC8-9732-487CE096F043}" type="sibTrans" cxnId="{2D30F8C2-FF3A-45EE-ADB2-03430E98C439}">
      <dgm:prSet/>
      <dgm:spPr/>
      <dgm:t>
        <a:bodyPr/>
        <a:lstStyle/>
        <a:p>
          <a:endParaRPr lang="en-US"/>
        </a:p>
      </dgm:t>
    </dgm:pt>
    <dgm:pt modelId="{116E18D9-F9C1-48F9-A41E-D2BFF627717A}" type="pres">
      <dgm:prSet presAssocID="{062D5D03-E182-474D-8158-52B8DE14B358}" presName="linear" presStyleCnt="0">
        <dgm:presLayoutVars>
          <dgm:animLvl val="lvl"/>
          <dgm:resizeHandles val="exact"/>
        </dgm:presLayoutVars>
      </dgm:prSet>
      <dgm:spPr/>
    </dgm:pt>
    <dgm:pt modelId="{7F193F80-C7A1-4AEA-894B-D69C3D1F3260}" type="pres">
      <dgm:prSet presAssocID="{0364533A-78A5-42DE-BDD1-3DFB417249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CABA54-207D-4025-A760-0B572916432E}" type="pres">
      <dgm:prSet presAssocID="{13EAF1A3-9BF4-4C3C-909F-1EC12CBE6C7B}" presName="spacer" presStyleCnt="0"/>
      <dgm:spPr/>
    </dgm:pt>
    <dgm:pt modelId="{700CD416-19C1-48B5-B61D-42226FD874E0}" type="pres">
      <dgm:prSet presAssocID="{8AA9BC38-8A64-43F0-A7EF-1210C3381B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B2AD88-77D7-4B13-A9BD-D731448E7835}" type="pres">
      <dgm:prSet presAssocID="{F31DE712-2590-41E0-B8D8-8E069C5B7D09}" presName="spacer" presStyleCnt="0"/>
      <dgm:spPr/>
    </dgm:pt>
    <dgm:pt modelId="{C61ECE5E-8F81-4740-88D4-1A8639DC6E2F}" type="pres">
      <dgm:prSet presAssocID="{E9B85F8E-0A0B-4A46-9D17-0BE1D24C694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051144-A58A-40C6-A4C7-9BD75A2D846D}" type="presOf" srcId="{E9B85F8E-0A0B-4A46-9D17-0BE1D24C6942}" destId="{C61ECE5E-8F81-4740-88D4-1A8639DC6E2F}" srcOrd="0" destOrd="0" presId="urn:microsoft.com/office/officeart/2005/8/layout/vList2"/>
    <dgm:cxn modelId="{2D30F8C2-FF3A-45EE-ADB2-03430E98C439}" srcId="{062D5D03-E182-474D-8158-52B8DE14B358}" destId="{E9B85F8E-0A0B-4A46-9D17-0BE1D24C6942}" srcOrd="2" destOrd="0" parTransId="{C1D126D7-B994-459A-B78D-AC500EB36CF9}" sibTransId="{60921217-B4C8-4CC8-9732-487CE096F043}"/>
    <dgm:cxn modelId="{0DD15FD6-66DD-4D6A-801B-DA85F969C551}" type="presOf" srcId="{062D5D03-E182-474D-8158-52B8DE14B358}" destId="{116E18D9-F9C1-48F9-A41E-D2BFF627717A}" srcOrd="0" destOrd="0" presId="urn:microsoft.com/office/officeart/2005/8/layout/vList2"/>
    <dgm:cxn modelId="{9FF19FDA-8AC9-442A-A153-60E7A28F1302}" type="presOf" srcId="{8AA9BC38-8A64-43F0-A7EF-1210C3381B81}" destId="{700CD416-19C1-48B5-B61D-42226FD874E0}" srcOrd="0" destOrd="0" presId="urn:microsoft.com/office/officeart/2005/8/layout/vList2"/>
    <dgm:cxn modelId="{75FEC6E1-F245-48BB-8311-7EF48533DF3C}" srcId="{062D5D03-E182-474D-8158-52B8DE14B358}" destId="{8AA9BC38-8A64-43F0-A7EF-1210C3381B81}" srcOrd="1" destOrd="0" parTransId="{4073AA10-169A-4F19-A2D0-0803D55DC995}" sibTransId="{F31DE712-2590-41E0-B8D8-8E069C5B7D09}"/>
    <dgm:cxn modelId="{A1715DEA-6B79-44BC-BC88-68F12352C52D}" srcId="{062D5D03-E182-474D-8158-52B8DE14B358}" destId="{0364533A-78A5-42DE-BDD1-3DFB417249CA}" srcOrd="0" destOrd="0" parTransId="{E7E59BA6-5B37-428F-A0E7-108231F19E4F}" sibTransId="{13EAF1A3-9BF4-4C3C-909F-1EC12CBE6C7B}"/>
    <dgm:cxn modelId="{393902FF-F5DE-44B9-8E00-1B023F8F39BD}" type="presOf" srcId="{0364533A-78A5-42DE-BDD1-3DFB417249CA}" destId="{7F193F80-C7A1-4AEA-894B-D69C3D1F3260}" srcOrd="0" destOrd="0" presId="urn:microsoft.com/office/officeart/2005/8/layout/vList2"/>
    <dgm:cxn modelId="{1F0B9066-5DDC-4372-9B5F-FAD0B03272A7}" type="presParOf" srcId="{116E18D9-F9C1-48F9-A41E-D2BFF627717A}" destId="{7F193F80-C7A1-4AEA-894B-D69C3D1F3260}" srcOrd="0" destOrd="0" presId="urn:microsoft.com/office/officeart/2005/8/layout/vList2"/>
    <dgm:cxn modelId="{EC5CA92B-DF88-47F8-BE7C-96A5F67E1CDB}" type="presParOf" srcId="{116E18D9-F9C1-48F9-A41E-D2BFF627717A}" destId="{CCCABA54-207D-4025-A760-0B572916432E}" srcOrd="1" destOrd="0" presId="urn:microsoft.com/office/officeart/2005/8/layout/vList2"/>
    <dgm:cxn modelId="{8736CFB1-22FF-4619-B3C1-229519BDB617}" type="presParOf" srcId="{116E18D9-F9C1-48F9-A41E-D2BFF627717A}" destId="{700CD416-19C1-48B5-B61D-42226FD874E0}" srcOrd="2" destOrd="0" presId="urn:microsoft.com/office/officeart/2005/8/layout/vList2"/>
    <dgm:cxn modelId="{119421A4-133C-4F24-868D-1A9E6F320400}" type="presParOf" srcId="{116E18D9-F9C1-48F9-A41E-D2BFF627717A}" destId="{25B2AD88-77D7-4B13-A9BD-D731448E7835}" srcOrd="3" destOrd="0" presId="urn:microsoft.com/office/officeart/2005/8/layout/vList2"/>
    <dgm:cxn modelId="{38AC8252-059E-4659-8FD9-8CBE2A7DC494}" type="presParOf" srcId="{116E18D9-F9C1-48F9-A41E-D2BFF627717A}" destId="{C61ECE5E-8F81-4740-88D4-1A8639DC6E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8C897-F552-4163-9C9E-CC83A5C6F1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058D2F-C242-4C3D-BB1B-2C915CC856BD}">
      <dgm:prSet/>
      <dgm:spPr/>
      <dgm:t>
        <a:bodyPr/>
        <a:lstStyle/>
        <a:p>
          <a:r>
            <a:rPr lang="en-GB"/>
            <a:t>Focusing on getting to know your child and building relationships.</a:t>
          </a:r>
          <a:endParaRPr lang="en-US"/>
        </a:p>
      </dgm:t>
    </dgm:pt>
    <dgm:pt modelId="{B59BF367-F5F6-4DF2-9301-B83F5D0AC761}" type="parTrans" cxnId="{D69C00A1-E437-4A53-958B-CAA317F394DD}">
      <dgm:prSet/>
      <dgm:spPr/>
      <dgm:t>
        <a:bodyPr/>
        <a:lstStyle/>
        <a:p>
          <a:endParaRPr lang="en-US"/>
        </a:p>
      </dgm:t>
    </dgm:pt>
    <dgm:pt modelId="{0464A7C7-08AE-4265-BD43-E158F3AFB9CC}" type="sibTrans" cxnId="{D69C00A1-E437-4A53-958B-CAA317F394DD}">
      <dgm:prSet/>
      <dgm:spPr/>
      <dgm:t>
        <a:bodyPr/>
        <a:lstStyle/>
        <a:p>
          <a:endParaRPr lang="en-US"/>
        </a:p>
      </dgm:t>
    </dgm:pt>
    <dgm:pt modelId="{50E68BA6-5DCB-459A-8D82-434E5C00E356}">
      <dgm:prSet/>
      <dgm:spPr/>
      <dgm:t>
        <a:bodyPr/>
        <a:lstStyle/>
        <a:p>
          <a:r>
            <a:rPr lang="en-GB"/>
            <a:t>Showing them around the school so they get to know the staff and the building.</a:t>
          </a:r>
          <a:endParaRPr lang="en-US"/>
        </a:p>
      </dgm:t>
    </dgm:pt>
    <dgm:pt modelId="{F5E38F7A-E8DD-416E-8208-09D6D180254C}" type="parTrans" cxnId="{5887D363-AC6F-44C3-8737-0AC3B11787BB}">
      <dgm:prSet/>
      <dgm:spPr/>
      <dgm:t>
        <a:bodyPr/>
        <a:lstStyle/>
        <a:p>
          <a:endParaRPr lang="en-US"/>
        </a:p>
      </dgm:t>
    </dgm:pt>
    <dgm:pt modelId="{8D9ACAFD-54D0-419F-B751-2D4CD61BA845}" type="sibTrans" cxnId="{5887D363-AC6F-44C3-8737-0AC3B11787BB}">
      <dgm:prSet/>
      <dgm:spPr/>
      <dgm:t>
        <a:bodyPr/>
        <a:lstStyle/>
        <a:p>
          <a:endParaRPr lang="en-US"/>
        </a:p>
      </dgm:t>
    </dgm:pt>
    <dgm:pt modelId="{3CF8F13F-7764-43A3-8D78-FEE4BA31CEBE}">
      <dgm:prSet/>
      <dgm:spPr/>
      <dgm:t>
        <a:bodyPr/>
        <a:lstStyle/>
        <a:p>
          <a:r>
            <a:rPr lang="en-GB"/>
            <a:t>Looking at rules and how to play safely in the unit. </a:t>
          </a:r>
          <a:endParaRPr lang="en-US"/>
        </a:p>
      </dgm:t>
    </dgm:pt>
    <dgm:pt modelId="{FB7BE08C-680F-4B2A-9E41-37A86677D5BD}" type="parTrans" cxnId="{CF9A9626-4082-4332-BDD3-1A66E2E95889}">
      <dgm:prSet/>
      <dgm:spPr/>
      <dgm:t>
        <a:bodyPr/>
        <a:lstStyle/>
        <a:p>
          <a:endParaRPr lang="en-US"/>
        </a:p>
      </dgm:t>
    </dgm:pt>
    <dgm:pt modelId="{695A8488-FFED-40D6-8B21-213BD2FBC116}" type="sibTrans" cxnId="{CF9A9626-4082-4332-BDD3-1A66E2E95889}">
      <dgm:prSet/>
      <dgm:spPr/>
      <dgm:t>
        <a:bodyPr/>
        <a:lstStyle/>
        <a:p>
          <a:endParaRPr lang="en-US"/>
        </a:p>
      </dgm:t>
    </dgm:pt>
    <dgm:pt modelId="{AF1E8935-76FA-4B3A-A64E-B0B243EA3555}">
      <dgm:prSet/>
      <dgm:spPr/>
      <dgm:t>
        <a:bodyPr/>
        <a:lstStyle/>
        <a:p>
          <a:r>
            <a:rPr lang="en-GB"/>
            <a:t>Getting to know other members of the class – ongoing. </a:t>
          </a:r>
          <a:endParaRPr lang="en-US"/>
        </a:p>
      </dgm:t>
    </dgm:pt>
    <dgm:pt modelId="{F3D13317-9BD3-418D-9D76-23806F065D1A}" type="parTrans" cxnId="{13F584D0-9D9D-4540-9A8C-63C4FEE59713}">
      <dgm:prSet/>
      <dgm:spPr/>
      <dgm:t>
        <a:bodyPr/>
        <a:lstStyle/>
        <a:p>
          <a:endParaRPr lang="en-US"/>
        </a:p>
      </dgm:t>
    </dgm:pt>
    <dgm:pt modelId="{8E070FAD-489E-4DAD-8482-F75DF9441586}" type="sibTrans" cxnId="{13F584D0-9D9D-4540-9A8C-63C4FEE59713}">
      <dgm:prSet/>
      <dgm:spPr/>
      <dgm:t>
        <a:bodyPr/>
        <a:lstStyle/>
        <a:p>
          <a:endParaRPr lang="en-US"/>
        </a:p>
      </dgm:t>
    </dgm:pt>
    <dgm:pt modelId="{D00C849D-D4E8-4B28-9514-54BB9E38493C}" type="pres">
      <dgm:prSet presAssocID="{A3C8C897-F552-4163-9C9E-CC83A5C6F1FE}" presName="linear" presStyleCnt="0">
        <dgm:presLayoutVars>
          <dgm:animLvl val="lvl"/>
          <dgm:resizeHandles val="exact"/>
        </dgm:presLayoutVars>
      </dgm:prSet>
      <dgm:spPr/>
    </dgm:pt>
    <dgm:pt modelId="{22CD4CB6-41BB-4FF4-9B77-6721B332DFB2}" type="pres">
      <dgm:prSet presAssocID="{80058D2F-C242-4C3D-BB1B-2C915CC856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1E8541-9388-4E80-BB67-A5AD1D9B6229}" type="pres">
      <dgm:prSet presAssocID="{0464A7C7-08AE-4265-BD43-E158F3AFB9CC}" presName="spacer" presStyleCnt="0"/>
      <dgm:spPr/>
    </dgm:pt>
    <dgm:pt modelId="{5433BAA8-BA7C-4820-8135-C1236714F3CB}" type="pres">
      <dgm:prSet presAssocID="{50E68BA6-5DCB-459A-8D82-434E5C00E3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B659F4-3915-4414-ADD3-91A92095CE63}" type="pres">
      <dgm:prSet presAssocID="{8D9ACAFD-54D0-419F-B751-2D4CD61BA845}" presName="spacer" presStyleCnt="0"/>
      <dgm:spPr/>
    </dgm:pt>
    <dgm:pt modelId="{7D151B40-DCCF-49E4-B30B-32CA9907FDB2}" type="pres">
      <dgm:prSet presAssocID="{3CF8F13F-7764-43A3-8D78-FEE4BA31CE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78FB22-D7C7-4293-B20C-FB98CD98F1CD}" type="pres">
      <dgm:prSet presAssocID="{695A8488-FFED-40D6-8B21-213BD2FBC116}" presName="spacer" presStyleCnt="0"/>
      <dgm:spPr/>
    </dgm:pt>
    <dgm:pt modelId="{6CD9089C-1727-4F78-A46A-7CD7DD91E306}" type="pres">
      <dgm:prSet presAssocID="{AF1E8935-76FA-4B3A-A64E-B0B243EA35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9A9626-4082-4332-BDD3-1A66E2E95889}" srcId="{A3C8C897-F552-4163-9C9E-CC83A5C6F1FE}" destId="{3CF8F13F-7764-43A3-8D78-FEE4BA31CEBE}" srcOrd="2" destOrd="0" parTransId="{FB7BE08C-680F-4B2A-9E41-37A86677D5BD}" sibTransId="{695A8488-FFED-40D6-8B21-213BD2FBC116}"/>
    <dgm:cxn modelId="{D9E5C33E-CD3E-479C-A65F-A7CF9B65B3A8}" type="presOf" srcId="{50E68BA6-5DCB-459A-8D82-434E5C00E356}" destId="{5433BAA8-BA7C-4820-8135-C1236714F3CB}" srcOrd="0" destOrd="0" presId="urn:microsoft.com/office/officeart/2005/8/layout/vList2"/>
    <dgm:cxn modelId="{5887D363-AC6F-44C3-8737-0AC3B11787BB}" srcId="{A3C8C897-F552-4163-9C9E-CC83A5C6F1FE}" destId="{50E68BA6-5DCB-459A-8D82-434E5C00E356}" srcOrd="1" destOrd="0" parTransId="{F5E38F7A-E8DD-416E-8208-09D6D180254C}" sibTransId="{8D9ACAFD-54D0-419F-B751-2D4CD61BA845}"/>
    <dgm:cxn modelId="{C6265874-84BD-45B2-AB00-28197AD40B2F}" type="presOf" srcId="{AF1E8935-76FA-4B3A-A64E-B0B243EA3555}" destId="{6CD9089C-1727-4F78-A46A-7CD7DD91E306}" srcOrd="0" destOrd="0" presId="urn:microsoft.com/office/officeart/2005/8/layout/vList2"/>
    <dgm:cxn modelId="{BB72D377-8286-46B2-BC4F-07B4CFAB6409}" type="presOf" srcId="{80058D2F-C242-4C3D-BB1B-2C915CC856BD}" destId="{22CD4CB6-41BB-4FF4-9B77-6721B332DFB2}" srcOrd="0" destOrd="0" presId="urn:microsoft.com/office/officeart/2005/8/layout/vList2"/>
    <dgm:cxn modelId="{D69C00A1-E437-4A53-958B-CAA317F394DD}" srcId="{A3C8C897-F552-4163-9C9E-CC83A5C6F1FE}" destId="{80058D2F-C242-4C3D-BB1B-2C915CC856BD}" srcOrd="0" destOrd="0" parTransId="{B59BF367-F5F6-4DF2-9301-B83F5D0AC761}" sibTransId="{0464A7C7-08AE-4265-BD43-E158F3AFB9CC}"/>
    <dgm:cxn modelId="{299D62C2-AA3E-4FB9-B61A-7FBD174B353D}" type="presOf" srcId="{A3C8C897-F552-4163-9C9E-CC83A5C6F1FE}" destId="{D00C849D-D4E8-4B28-9514-54BB9E38493C}" srcOrd="0" destOrd="0" presId="urn:microsoft.com/office/officeart/2005/8/layout/vList2"/>
    <dgm:cxn modelId="{19AD59CB-21B9-4A16-9C2C-E55B9D2BBE3F}" type="presOf" srcId="{3CF8F13F-7764-43A3-8D78-FEE4BA31CEBE}" destId="{7D151B40-DCCF-49E4-B30B-32CA9907FDB2}" srcOrd="0" destOrd="0" presId="urn:microsoft.com/office/officeart/2005/8/layout/vList2"/>
    <dgm:cxn modelId="{13F584D0-9D9D-4540-9A8C-63C4FEE59713}" srcId="{A3C8C897-F552-4163-9C9E-CC83A5C6F1FE}" destId="{AF1E8935-76FA-4B3A-A64E-B0B243EA3555}" srcOrd="3" destOrd="0" parTransId="{F3D13317-9BD3-418D-9D76-23806F065D1A}" sibTransId="{8E070FAD-489E-4DAD-8482-F75DF9441586}"/>
    <dgm:cxn modelId="{65B1EFD2-52C5-4B49-9132-93C14DF00162}" type="presParOf" srcId="{D00C849D-D4E8-4B28-9514-54BB9E38493C}" destId="{22CD4CB6-41BB-4FF4-9B77-6721B332DFB2}" srcOrd="0" destOrd="0" presId="urn:microsoft.com/office/officeart/2005/8/layout/vList2"/>
    <dgm:cxn modelId="{E3959DC7-2AF5-43C6-B83D-FEB95923613A}" type="presParOf" srcId="{D00C849D-D4E8-4B28-9514-54BB9E38493C}" destId="{881E8541-9388-4E80-BB67-A5AD1D9B6229}" srcOrd="1" destOrd="0" presId="urn:microsoft.com/office/officeart/2005/8/layout/vList2"/>
    <dgm:cxn modelId="{5CB64328-7426-401D-B153-B4ABD460F09B}" type="presParOf" srcId="{D00C849D-D4E8-4B28-9514-54BB9E38493C}" destId="{5433BAA8-BA7C-4820-8135-C1236714F3CB}" srcOrd="2" destOrd="0" presId="urn:microsoft.com/office/officeart/2005/8/layout/vList2"/>
    <dgm:cxn modelId="{B35D54F7-CC55-4A6F-8FB1-4401097A5DB5}" type="presParOf" srcId="{D00C849D-D4E8-4B28-9514-54BB9E38493C}" destId="{D7B659F4-3915-4414-ADD3-91A92095CE63}" srcOrd="3" destOrd="0" presId="urn:microsoft.com/office/officeart/2005/8/layout/vList2"/>
    <dgm:cxn modelId="{F05BC054-AEFE-4835-ABEC-DE956B2125B6}" type="presParOf" srcId="{D00C849D-D4E8-4B28-9514-54BB9E38493C}" destId="{7D151B40-DCCF-49E4-B30B-32CA9907FDB2}" srcOrd="4" destOrd="0" presId="urn:microsoft.com/office/officeart/2005/8/layout/vList2"/>
    <dgm:cxn modelId="{E20AC855-35DD-4AC6-8211-F0BFC186DD02}" type="presParOf" srcId="{D00C849D-D4E8-4B28-9514-54BB9E38493C}" destId="{5A78FB22-D7C7-4293-B20C-FB98CD98F1CD}" srcOrd="5" destOrd="0" presId="urn:microsoft.com/office/officeart/2005/8/layout/vList2"/>
    <dgm:cxn modelId="{8C04502E-E66B-4A18-85D6-F568E0167A55}" type="presParOf" srcId="{D00C849D-D4E8-4B28-9514-54BB9E38493C}" destId="{6CD9089C-1727-4F78-A46A-7CD7DD91E3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FA8A2-5477-41E9-9670-5663B721F23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CD3427-6786-4716-9982-1D46351BD918}">
      <dgm:prSet/>
      <dgm:spPr/>
      <dgm:t>
        <a:bodyPr/>
        <a:lstStyle/>
        <a:p>
          <a:r>
            <a:rPr lang="en-GB" b="1"/>
            <a:t>As part of our assessments we look for how children learn...</a:t>
          </a:r>
          <a:endParaRPr lang="en-US"/>
        </a:p>
      </dgm:t>
    </dgm:pt>
    <dgm:pt modelId="{1AC061F8-99BA-4338-92E8-D1C693B8DD2B}" type="parTrans" cxnId="{4D68F5DD-9EBF-4E2E-B933-F5D78D40FB87}">
      <dgm:prSet/>
      <dgm:spPr/>
      <dgm:t>
        <a:bodyPr/>
        <a:lstStyle/>
        <a:p>
          <a:endParaRPr lang="en-US"/>
        </a:p>
      </dgm:t>
    </dgm:pt>
    <dgm:pt modelId="{BC2321B6-E0DC-4517-A99E-D17CC6860967}" type="sibTrans" cxnId="{4D68F5DD-9EBF-4E2E-B933-F5D78D40FB87}">
      <dgm:prSet/>
      <dgm:spPr/>
      <dgm:t>
        <a:bodyPr/>
        <a:lstStyle/>
        <a:p>
          <a:endParaRPr lang="en-US"/>
        </a:p>
      </dgm:t>
    </dgm:pt>
    <dgm:pt modelId="{B55199CA-E505-4224-90D7-AF277D87332F}">
      <dgm:prSet/>
      <dgm:spPr/>
      <dgm:t>
        <a:bodyPr/>
        <a:lstStyle/>
        <a:p>
          <a:r>
            <a:rPr lang="en-GB" b="1" i="0"/>
            <a:t>playing and exploring </a:t>
          </a:r>
          <a:r>
            <a:rPr lang="en-GB" b="0" i="0"/>
            <a:t>- children investigate and experience things, and ‘have a go’;</a:t>
          </a:r>
          <a:endParaRPr lang="en-US"/>
        </a:p>
      </dgm:t>
    </dgm:pt>
    <dgm:pt modelId="{50C98E80-253C-4CAF-85AF-D6AD789C57D9}" type="parTrans" cxnId="{149ADCA5-0371-4F83-8CD5-FDD58F353F73}">
      <dgm:prSet/>
      <dgm:spPr/>
      <dgm:t>
        <a:bodyPr/>
        <a:lstStyle/>
        <a:p>
          <a:endParaRPr lang="en-US"/>
        </a:p>
      </dgm:t>
    </dgm:pt>
    <dgm:pt modelId="{5AFDB6A4-1B02-4450-BDC4-46F3780DF85A}" type="sibTrans" cxnId="{149ADCA5-0371-4F83-8CD5-FDD58F353F73}">
      <dgm:prSet/>
      <dgm:spPr/>
      <dgm:t>
        <a:bodyPr/>
        <a:lstStyle/>
        <a:p>
          <a:endParaRPr lang="en-US"/>
        </a:p>
      </dgm:t>
    </dgm:pt>
    <dgm:pt modelId="{C90E54C9-BF54-451A-A80C-15D2EC271B3C}">
      <dgm:prSet/>
      <dgm:spPr/>
      <dgm:t>
        <a:bodyPr/>
        <a:lstStyle/>
        <a:p>
          <a:r>
            <a:rPr lang="en-GB" b="1" i="0"/>
            <a:t>active learning </a:t>
          </a:r>
          <a:r>
            <a:rPr lang="en-GB" b="0" i="0"/>
            <a:t>- children concentrate and keep on trying if they encounter difficulties, and enjoy achievements; and</a:t>
          </a:r>
          <a:endParaRPr lang="en-US"/>
        </a:p>
      </dgm:t>
    </dgm:pt>
    <dgm:pt modelId="{A2208D24-E0F8-4CE0-91E3-FF29F5B1E3B1}" type="parTrans" cxnId="{6DB0DE24-DCEB-475C-89E7-4C923F62AEE0}">
      <dgm:prSet/>
      <dgm:spPr/>
      <dgm:t>
        <a:bodyPr/>
        <a:lstStyle/>
        <a:p>
          <a:endParaRPr lang="en-US"/>
        </a:p>
      </dgm:t>
    </dgm:pt>
    <dgm:pt modelId="{A277135E-173B-47BC-9318-1C11B48FE1ED}" type="sibTrans" cxnId="{6DB0DE24-DCEB-475C-89E7-4C923F62AEE0}">
      <dgm:prSet/>
      <dgm:spPr/>
      <dgm:t>
        <a:bodyPr/>
        <a:lstStyle/>
        <a:p>
          <a:endParaRPr lang="en-US"/>
        </a:p>
      </dgm:t>
    </dgm:pt>
    <dgm:pt modelId="{367F19B6-6427-4D87-ACE1-542DBC2C4AC6}">
      <dgm:prSet/>
      <dgm:spPr/>
      <dgm:t>
        <a:bodyPr/>
        <a:lstStyle/>
        <a:p>
          <a:r>
            <a:rPr lang="en-GB" b="1" i="0"/>
            <a:t>creating and thinking critically </a:t>
          </a:r>
          <a:r>
            <a:rPr lang="en-GB" b="0" i="0"/>
            <a:t>- children have and develop their own ideas, make links between ideas, and develop strategies for doing things.</a:t>
          </a:r>
          <a:endParaRPr lang="en-US"/>
        </a:p>
      </dgm:t>
    </dgm:pt>
    <dgm:pt modelId="{4610103A-3750-4BCA-BEE1-E5D3B52B7788}" type="parTrans" cxnId="{07AAA7F9-6B24-48CF-B87B-829A3CB6884C}">
      <dgm:prSet/>
      <dgm:spPr/>
      <dgm:t>
        <a:bodyPr/>
        <a:lstStyle/>
        <a:p>
          <a:endParaRPr lang="en-US"/>
        </a:p>
      </dgm:t>
    </dgm:pt>
    <dgm:pt modelId="{420D9362-8D18-4EBA-85BB-7E63EEDDBD6B}" type="sibTrans" cxnId="{07AAA7F9-6B24-48CF-B87B-829A3CB6884C}">
      <dgm:prSet/>
      <dgm:spPr/>
      <dgm:t>
        <a:bodyPr/>
        <a:lstStyle/>
        <a:p>
          <a:endParaRPr lang="en-US"/>
        </a:p>
      </dgm:t>
    </dgm:pt>
    <dgm:pt modelId="{7D93F7FD-6C90-45B7-AF00-EE85704A6BE6}" type="pres">
      <dgm:prSet presAssocID="{A32FA8A2-5477-41E9-9670-5663B721F23B}" presName="linear" presStyleCnt="0">
        <dgm:presLayoutVars>
          <dgm:animLvl val="lvl"/>
          <dgm:resizeHandles val="exact"/>
        </dgm:presLayoutVars>
      </dgm:prSet>
      <dgm:spPr/>
    </dgm:pt>
    <dgm:pt modelId="{25A9D7DF-4DB4-4265-804A-EFE563F62714}" type="pres">
      <dgm:prSet presAssocID="{A1CD3427-6786-4716-9982-1D46351BD9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850A3D-5F46-4D6B-B27B-1C25044B7BF9}" type="pres">
      <dgm:prSet presAssocID="{BC2321B6-E0DC-4517-A99E-D17CC6860967}" presName="spacer" presStyleCnt="0"/>
      <dgm:spPr/>
    </dgm:pt>
    <dgm:pt modelId="{24B55A23-1E5E-4A81-B341-4AF8730DD459}" type="pres">
      <dgm:prSet presAssocID="{B55199CA-E505-4224-90D7-AF277D8733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159930-2A2B-4D1D-AD2B-104E4184A754}" type="pres">
      <dgm:prSet presAssocID="{5AFDB6A4-1B02-4450-BDC4-46F3780DF85A}" presName="spacer" presStyleCnt="0"/>
      <dgm:spPr/>
    </dgm:pt>
    <dgm:pt modelId="{EAE5B67E-D20B-4011-BDF4-476427577475}" type="pres">
      <dgm:prSet presAssocID="{C90E54C9-BF54-451A-A80C-15D2EC271B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916166-FF0A-4ED3-A31B-7F225022522F}" type="pres">
      <dgm:prSet presAssocID="{A277135E-173B-47BC-9318-1C11B48FE1ED}" presName="spacer" presStyleCnt="0"/>
      <dgm:spPr/>
    </dgm:pt>
    <dgm:pt modelId="{8A9685F5-BE38-401B-90A6-B1D0A6639559}" type="pres">
      <dgm:prSet presAssocID="{367F19B6-6427-4D87-ACE1-542DBC2C4AC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982421-559C-4191-B3F7-EE5718EEADA5}" type="presOf" srcId="{A1CD3427-6786-4716-9982-1D46351BD918}" destId="{25A9D7DF-4DB4-4265-804A-EFE563F62714}" srcOrd="0" destOrd="0" presId="urn:microsoft.com/office/officeart/2005/8/layout/vList2"/>
    <dgm:cxn modelId="{6DB0DE24-DCEB-475C-89E7-4C923F62AEE0}" srcId="{A32FA8A2-5477-41E9-9670-5663B721F23B}" destId="{C90E54C9-BF54-451A-A80C-15D2EC271B3C}" srcOrd="2" destOrd="0" parTransId="{A2208D24-E0F8-4CE0-91E3-FF29F5B1E3B1}" sibTransId="{A277135E-173B-47BC-9318-1C11B48FE1ED}"/>
    <dgm:cxn modelId="{149ADCA5-0371-4F83-8CD5-FDD58F353F73}" srcId="{A32FA8A2-5477-41E9-9670-5663B721F23B}" destId="{B55199CA-E505-4224-90D7-AF277D87332F}" srcOrd="1" destOrd="0" parTransId="{50C98E80-253C-4CAF-85AF-D6AD789C57D9}" sibTransId="{5AFDB6A4-1B02-4450-BDC4-46F3780DF85A}"/>
    <dgm:cxn modelId="{9072FAB0-95D7-4A1D-B419-5E3A2F106432}" type="presOf" srcId="{C90E54C9-BF54-451A-A80C-15D2EC271B3C}" destId="{EAE5B67E-D20B-4011-BDF4-476427577475}" srcOrd="0" destOrd="0" presId="urn:microsoft.com/office/officeart/2005/8/layout/vList2"/>
    <dgm:cxn modelId="{B69C35B1-E221-4976-AE99-26F61F9606CC}" type="presOf" srcId="{367F19B6-6427-4D87-ACE1-542DBC2C4AC6}" destId="{8A9685F5-BE38-401B-90A6-B1D0A6639559}" srcOrd="0" destOrd="0" presId="urn:microsoft.com/office/officeart/2005/8/layout/vList2"/>
    <dgm:cxn modelId="{4D68F5DD-9EBF-4E2E-B933-F5D78D40FB87}" srcId="{A32FA8A2-5477-41E9-9670-5663B721F23B}" destId="{A1CD3427-6786-4716-9982-1D46351BD918}" srcOrd="0" destOrd="0" parTransId="{1AC061F8-99BA-4338-92E8-D1C693B8DD2B}" sibTransId="{BC2321B6-E0DC-4517-A99E-D17CC6860967}"/>
    <dgm:cxn modelId="{0166FEEA-5C5C-44EA-9B14-29A2DC74F2E4}" type="presOf" srcId="{B55199CA-E505-4224-90D7-AF277D87332F}" destId="{24B55A23-1E5E-4A81-B341-4AF8730DD459}" srcOrd="0" destOrd="0" presId="urn:microsoft.com/office/officeart/2005/8/layout/vList2"/>
    <dgm:cxn modelId="{F0DCFEF2-78D2-4E6B-8AA7-30CAF8F02546}" type="presOf" srcId="{A32FA8A2-5477-41E9-9670-5663B721F23B}" destId="{7D93F7FD-6C90-45B7-AF00-EE85704A6BE6}" srcOrd="0" destOrd="0" presId="urn:microsoft.com/office/officeart/2005/8/layout/vList2"/>
    <dgm:cxn modelId="{07AAA7F9-6B24-48CF-B87B-829A3CB6884C}" srcId="{A32FA8A2-5477-41E9-9670-5663B721F23B}" destId="{367F19B6-6427-4D87-ACE1-542DBC2C4AC6}" srcOrd="3" destOrd="0" parTransId="{4610103A-3750-4BCA-BEE1-E5D3B52B7788}" sibTransId="{420D9362-8D18-4EBA-85BB-7E63EEDDBD6B}"/>
    <dgm:cxn modelId="{04B96807-8DAD-4672-B758-5DACD30CED35}" type="presParOf" srcId="{7D93F7FD-6C90-45B7-AF00-EE85704A6BE6}" destId="{25A9D7DF-4DB4-4265-804A-EFE563F62714}" srcOrd="0" destOrd="0" presId="urn:microsoft.com/office/officeart/2005/8/layout/vList2"/>
    <dgm:cxn modelId="{8DE75742-3A4C-4D24-9F5A-41D8451564CA}" type="presParOf" srcId="{7D93F7FD-6C90-45B7-AF00-EE85704A6BE6}" destId="{7B850A3D-5F46-4D6B-B27B-1C25044B7BF9}" srcOrd="1" destOrd="0" presId="urn:microsoft.com/office/officeart/2005/8/layout/vList2"/>
    <dgm:cxn modelId="{8308A62C-E46D-43C8-80B0-A2FC0B3DD782}" type="presParOf" srcId="{7D93F7FD-6C90-45B7-AF00-EE85704A6BE6}" destId="{24B55A23-1E5E-4A81-B341-4AF8730DD459}" srcOrd="2" destOrd="0" presId="urn:microsoft.com/office/officeart/2005/8/layout/vList2"/>
    <dgm:cxn modelId="{4BD50D4B-7238-47AD-BE72-C432CEA6F455}" type="presParOf" srcId="{7D93F7FD-6C90-45B7-AF00-EE85704A6BE6}" destId="{28159930-2A2B-4D1D-AD2B-104E4184A754}" srcOrd="3" destOrd="0" presId="urn:microsoft.com/office/officeart/2005/8/layout/vList2"/>
    <dgm:cxn modelId="{4BD587D9-11C8-4FDE-8A06-CF4707ED3060}" type="presParOf" srcId="{7D93F7FD-6C90-45B7-AF00-EE85704A6BE6}" destId="{EAE5B67E-D20B-4011-BDF4-476427577475}" srcOrd="4" destOrd="0" presId="urn:microsoft.com/office/officeart/2005/8/layout/vList2"/>
    <dgm:cxn modelId="{938C81B0-E562-41F2-A7BB-CCD5A00AF8AD}" type="presParOf" srcId="{7D93F7FD-6C90-45B7-AF00-EE85704A6BE6}" destId="{B3916166-FF0A-4ED3-A31B-7F225022522F}" srcOrd="5" destOrd="0" presId="urn:microsoft.com/office/officeart/2005/8/layout/vList2"/>
    <dgm:cxn modelId="{BC0EB312-D718-4983-A282-4D4D6A983040}" type="presParOf" srcId="{7D93F7FD-6C90-45B7-AF00-EE85704A6BE6}" destId="{8A9685F5-BE38-401B-90A6-B1D0A66395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ED378-F1B6-477E-9441-DD276C983A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5F98F9-ED04-4BBF-9D7B-74EDEACFC9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Whole class sessions</a:t>
          </a:r>
          <a:endParaRPr lang="en-US" dirty="0"/>
        </a:p>
      </dgm:t>
    </dgm:pt>
    <dgm:pt modelId="{39D38866-2010-4C27-94D8-31D5A5182C58}" type="parTrans" cxnId="{45D0FD99-C6C6-4E8E-B376-09BCB653E110}">
      <dgm:prSet/>
      <dgm:spPr/>
      <dgm:t>
        <a:bodyPr/>
        <a:lstStyle/>
        <a:p>
          <a:endParaRPr lang="en-US"/>
        </a:p>
      </dgm:t>
    </dgm:pt>
    <dgm:pt modelId="{D79FCAAC-3F3D-4189-ADD1-719791099DA7}" type="sibTrans" cxnId="{45D0FD99-C6C6-4E8E-B376-09BCB653E1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AF7040-7272-4A5F-9ABC-AD8EBCE679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Small group work</a:t>
          </a:r>
          <a:endParaRPr lang="en-US" dirty="0"/>
        </a:p>
      </dgm:t>
    </dgm:pt>
    <dgm:pt modelId="{3839A059-595C-4158-8848-E5250DE2AE80}" type="parTrans" cxnId="{01F4F5FB-9031-4A8F-BA60-229383C3A596}">
      <dgm:prSet/>
      <dgm:spPr/>
      <dgm:t>
        <a:bodyPr/>
        <a:lstStyle/>
        <a:p>
          <a:endParaRPr lang="en-US"/>
        </a:p>
      </dgm:t>
    </dgm:pt>
    <dgm:pt modelId="{941DF228-20F3-4119-AB64-0EF84538A59A}" type="sibTrans" cxnId="{01F4F5FB-9031-4A8F-BA60-229383C3A5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5B6C4C-C077-42C0-9AAC-EB612B59EA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Variety of resources</a:t>
          </a:r>
          <a:endParaRPr lang="en-US" dirty="0"/>
        </a:p>
      </dgm:t>
    </dgm:pt>
    <dgm:pt modelId="{F86FF1BD-AF96-4AAD-8542-15910178562C}" type="parTrans" cxnId="{4F0F6666-4B50-4B77-A8B6-87C36980D45C}">
      <dgm:prSet/>
      <dgm:spPr/>
      <dgm:t>
        <a:bodyPr/>
        <a:lstStyle/>
        <a:p>
          <a:endParaRPr lang="en-US"/>
        </a:p>
      </dgm:t>
    </dgm:pt>
    <dgm:pt modelId="{1DDF0338-6955-4118-A970-6671FAEE7FE9}" type="sibTrans" cxnId="{4F0F6666-4B50-4B77-A8B6-87C36980D4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68BA80-9316-4053-ACA5-8155CC3F1F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entury Gothic"/>
            </a:rPr>
            <a:t>Planned</a:t>
          </a:r>
          <a:r>
            <a:rPr lang="en-GB" dirty="0"/>
            <a:t> provision activities</a:t>
          </a:r>
        </a:p>
      </dgm:t>
    </dgm:pt>
    <dgm:pt modelId="{9ADA66FF-B8D4-4E69-84C4-71A087F10CED}" type="parTrans" cxnId="{C03A664C-7666-4D0F-9957-B61E27482513}">
      <dgm:prSet/>
      <dgm:spPr/>
      <dgm:t>
        <a:bodyPr/>
        <a:lstStyle/>
        <a:p>
          <a:endParaRPr lang="en-US"/>
        </a:p>
      </dgm:t>
    </dgm:pt>
    <dgm:pt modelId="{BA313AD5-ECFD-444A-9D22-B23037477021}" type="sibTrans" cxnId="{C03A664C-7666-4D0F-9957-B61E27482513}">
      <dgm:prSet/>
      <dgm:spPr/>
      <dgm:t>
        <a:bodyPr/>
        <a:lstStyle/>
        <a:p>
          <a:endParaRPr lang="en-US"/>
        </a:p>
      </dgm:t>
    </dgm:pt>
    <dgm:pt modelId="{6DE5A753-1219-4493-99E9-96CBAC6B4D6C}" type="pres">
      <dgm:prSet presAssocID="{94CED378-F1B6-477E-9441-DD276C983AAA}" presName="root" presStyleCnt="0">
        <dgm:presLayoutVars>
          <dgm:dir/>
          <dgm:resizeHandles val="exact"/>
        </dgm:presLayoutVars>
      </dgm:prSet>
      <dgm:spPr/>
    </dgm:pt>
    <dgm:pt modelId="{B47FBE5A-4911-414C-A2C6-CAA8631FDBC2}" type="pres">
      <dgm:prSet presAssocID="{94CED378-F1B6-477E-9441-DD276C983AAA}" presName="container" presStyleCnt="0">
        <dgm:presLayoutVars>
          <dgm:dir/>
          <dgm:resizeHandles val="exact"/>
        </dgm:presLayoutVars>
      </dgm:prSet>
      <dgm:spPr/>
    </dgm:pt>
    <dgm:pt modelId="{2F38A7AB-BAE6-4EDE-8263-3863B6565241}" type="pres">
      <dgm:prSet presAssocID="{305F98F9-ED04-4BBF-9D7B-74EDEACFC9AA}" presName="compNode" presStyleCnt="0"/>
      <dgm:spPr/>
    </dgm:pt>
    <dgm:pt modelId="{869800A7-F090-4884-829B-445C0FD03BE6}" type="pres">
      <dgm:prSet presAssocID="{305F98F9-ED04-4BBF-9D7B-74EDEACFC9AA}" presName="iconBgRect" presStyleLbl="bgShp" presStyleIdx="0" presStyleCnt="4"/>
      <dgm:spPr/>
    </dgm:pt>
    <dgm:pt modelId="{8B0F4199-41EC-429D-B1E9-95552C24E4E9}" type="pres">
      <dgm:prSet presAssocID="{305F98F9-ED04-4BBF-9D7B-74EDEACFC9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9CAABDD-52BB-4E05-9F06-CFB3C9CA1DC5}" type="pres">
      <dgm:prSet presAssocID="{305F98F9-ED04-4BBF-9D7B-74EDEACFC9AA}" presName="spaceRect" presStyleCnt="0"/>
      <dgm:spPr/>
    </dgm:pt>
    <dgm:pt modelId="{2AA86734-5C8C-42C6-BC53-8779ECAA5720}" type="pres">
      <dgm:prSet presAssocID="{305F98F9-ED04-4BBF-9D7B-74EDEACFC9AA}" presName="textRect" presStyleLbl="revTx" presStyleIdx="0" presStyleCnt="4">
        <dgm:presLayoutVars>
          <dgm:chMax val="1"/>
          <dgm:chPref val="1"/>
        </dgm:presLayoutVars>
      </dgm:prSet>
      <dgm:spPr/>
    </dgm:pt>
    <dgm:pt modelId="{21D008F7-3713-40AF-8C57-7197158FB0CC}" type="pres">
      <dgm:prSet presAssocID="{D79FCAAC-3F3D-4189-ADD1-719791099DA7}" presName="sibTrans" presStyleLbl="sibTrans2D1" presStyleIdx="0" presStyleCnt="0"/>
      <dgm:spPr/>
    </dgm:pt>
    <dgm:pt modelId="{259D0148-B2A8-4A74-8086-634553A734C7}" type="pres">
      <dgm:prSet presAssocID="{E0AF7040-7272-4A5F-9ABC-AD8EBCE67912}" presName="compNode" presStyleCnt="0"/>
      <dgm:spPr/>
    </dgm:pt>
    <dgm:pt modelId="{280715B3-97B7-4084-B262-F809DAF206EE}" type="pres">
      <dgm:prSet presAssocID="{E0AF7040-7272-4A5F-9ABC-AD8EBCE67912}" presName="iconBgRect" presStyleLbl="bgShp" presStyleIdx="1" presStyleCnt="4"/>
      <dgm:spPr/>
    </dgm:pt>
    <dgm:pt modelId="{CA5459EB-23AC-4A42-B917-37950AA6F53B}" type="pres">
      <dgm:prSet presAssocID="{E0AF7040-7272-4A5F-9ABC-AD8EBCE679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A22D59A-7AE4-4EFA-B530-218FC64A9A6B}" type="pres">
      <dgm:prSet presAssocID="{E0AF7040-7272-4A5F-9ABC-AD8EBCE67912}" presName="spaceRect" presStyleCnt="0"/>
      <dgm:spPr/>
    </dgm:pt>
    <dgm:pt modelId="{0586EF26-878D-466D-A9EF-A4AA1BBA3991}" type="pres">
      <dgm:prSet presAssocID="{E0AF7040-7272-4A5F-9ABC-AD8EBCE67912}" presName="textRect" presStyleLbl="revTx" presStyleIdx="1" presStyleCnt="4">
        <dgm:presLayoutVars>
          <dgm:chMax val="1"/>
          <dgm:chPref val="1"/>
        </dgm:presLayoutVars>
      </dgm:prSet>
      <dgm:spPr/>
    </dgm:pt>
    <dgm:pt modelId="{D63C1A1B-B15F-4B82-A5CF-8BD248229BC1}" type="pres">
      <dgm:prSet presAssocID="{941DF228-20F3-4119-AB64-0EF84538A59A}" presName="sibTrans" presStyleLbl="sibTrans2D1" presStyleIdx="0" presStyleCnt="0"/>
      <dgm:spPr/>
    </dgm:pt>
    <dgm:pt modelId="{87252064-7D3C-4EFB-823F-81311A6AE4D6}" type="pres">
      <dgm:prSet presAssocID="{A35B6C4C-C077-42C0-9AAC-EB612B59EAC7}" presName="compNode" presStyleCnt="0"/>
      <dgm:spPr/>
    </dgm:pt>
    <dgm:pt modelId="{097CFB0C-2505-4CF5-996A-0AD8936F9C36}" type="pres">
      <dgm:prSet presAssocID="{A35B6C4C-C077-42C0-9AAC-EB612B59EAC7}" presName="iconBgRect" presStyleLbl="bgShp" presStyleIdx="2" presStyleCnt="4"/>
      <dgm:spPr/>
    </dgm:pt>
    <dgm:pt modelId="{2845F025-E1EB-4B19-94E7-2F88740EDAEA}" type="pres">
      <dgm:prSet presAssocID="{A35B6C4C-C077-42C0-9AAC-EB612B59EA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F5DBCE8-F64A-4699-B616-CA4721F0A5D5}" type="pres">
      <dgm:prSet presAssocID="{A35B6C4C-C077-42C0-9AAC-EB612B59EAC7}" presName="spaceRect" presStyleCnt="0"/>
      <dgm:spPr/>
    </dgm:pt>
    <dgm:pt modelId="{0A29D10A-0BFC-4C0E-BA79-78D39AFAF84D}" type="pres">
      <dgm:prSet presAssocID="{A35B6C4C-C077-42C0-9AAC-EB612B59EAC7}" presName="textRect" presStyleLbl="revTx" presStyleIdx="2" presStyleCnt="4">
        <dgm:presLayoutVars>
          <dgm:chMax val="1"/>
          <dgm:chPref val="1"/>
        </dgm:presLayoutVars>
      </dgm:prSet>
      <dgm:spPr/>
    </dgm:pt>
    <dgm:pt modelId="{B55D46A5-11AB-4D75-8A1D-45082076299F}" type="pres">
      <dgm:prSet presAssocID="{1DDF0338-6955-4118-A970-6671FAEE7FE9}" presName="sibTrans" presStyleLbl="sibTrans2D1" presStyleIdx="0" presStyleCnt="0"/>
      <dgm:spPr/>
    </dgm:pt>
    <dgm:pt modelId="{33EC8F33-3B74-45ED-A7C0-E2B1545644E5}" type="pres">
      <dgm:prSet presAssocID="{9368BA80-9316-4053-ACA5-8155CC3F1F47}" presName="compNode" presStyleCnt="0"/>
      <dgm:spPr/>
    </dgm:pt>
    <dgm:pt modelId="{F7189A91-6161-4474-9363-8537888B08A3}" type="pres">
      <dgm:prSet presAssocID="{9368BA80-9316-4053-ACA5-8155CC3F1F47}" presName="iconBgRect" presStyleLbl="bgShp" presStyleIdx="3" presStyleCnt="4"/>
      <dgm:spPr/>
    </dgm:pt>
    <dgm:pt modelId="{C0B4FF44-31E1-4FCB-9CE7-BF0C57260FE9}" type="pres">
      <dgm:prSet presAssocID="{9368BA80-9316-4053-ACA5-8155CC3F1F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9F6407-A224-458A-955C-73593E8AAF5C}" type="pres">
      <dgm:prSet presAssocID="{9368BA80-9316-4053-ACA5-8155CC3F1F47}" presName="spaceRect" presStyleCnt="0"/>
      <dgm:spPr/>
    </dgm:pt>
    <dgm:pt modelId="{DF8AF406-2240-469C-9019-A2372827D096}" type="pres">
      <dgm:prSet presAssocID="{9368BA80-9316-4053-ACA5-8155CC3F1F4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052C306-5B17-4975-846A-CF6687EF8005}" type="presOf" srcId="{1DDF0338-6955-4118-A970-6671FAEE7FE9}" destId="{B55D46A5-11AB-4D75-8A1D-45082076299F}" srcOrd="0" destOrd="0" presId="urn:microsoft.com/office/officeart/2018/2/layout/IconCircleList"/>
    <dgm:cxn modelId="{0A34F93C-2FEC-4690-BCAA-EC32CA4738AE}" type="presOf" srcId="{E0AF7040-7272-4A5F-9ABC-AD8EBCE67912}" destId="{0586EF26-878D-466D-A9EF-A4AA1BBA3991}" srcOrd="0" destOrd="0" presId="urn:microsoft.com/office/officeart/2018/2/layout/IconCircleList"/>
    <dgm:cxn modelId="{3DC8E043-DF70-4AA6-8D25-0D99E9F17779}" type="presOf" srcId="{941DF228-20F3-4119-AB64-0EF84538A59A}" destId="{D63C1A1B-B15F-4B82-A5CF-8BD248229BC1}" srcOrd="0" destOrd="0" presId="urn:microsoft.com/office/officeart/2018/2/layout/IconCircleList"/>
    <dgm:cxn modelId="{4F0F6666-4B50-4B77-A8B6-87C36980D45C}" srcId="{94CED378-F1B6-477E-9441-DD276C983AAA}" destId="{A35B6C4C-C077-42C0-9AAC-EB612B59EAC7}" srcOrd="2" destOrd="0" parTransId="{F86FF1BD-AF96-4AAD-8542-15910178562C}" sibTransId="{1DDF0338-6955-4118-A970-6671FAEE7FE9}"/>
    <dgm:cxn modelId="{1583924A-99E7-4CBC-8E45-790E48144C64}" type="presOf" srcId="{D79FCAAC-3F3D-4189-ADD1-719791099DA7}" destId="{21D008F7-3713-40AF-8C57-7197158FB0CC}" srcOrd="0" destOrd="0" presId="urn:microsoft.com/office/officeart/2018/2/layout/IconCircleList"/>
    <dgm:cxn modelId="{C03A664C-7666-4D0F-9957-B61E27482513}" srcId="{94CED378-F1B6-477E-9441-DD276C983AAA}" destId="{9368BA80-9316-4053-ACA5-8155CC3F1F47}" srcOrd="3" destOrd="0" parTransId="{9ADA66FF-B8D4-4E69-84C4-71A087F10CED}" sibTransId="{BA313AD5-ECFD-444A-9D22-B23037477021}"/>
    <dgm:cxn modelId="{933E2E79-B24B-41DB-9D04-7F6927E43302}" type="presOf" srcId="{9368BA80-9316-4053-ACA5-8155CC3F1F47}" destId="{DF8AF406-2240-469C-9019-A2372827D096}" srcOrd="0" destOrd="0" presId="urn:microsoft.com/office/officeart/2018/2/layout/IconCircleList"/>
    <dgm:cxn modelId="{45D0FD99-C6C6-4E8E-B376-09BCB653E110}" srcId="{94CED378-F1B6-477E-9441-DD276C983AAA}" destId="{305F98F9-ED04-4BBF-9D7B-74EDEACFC9AA}" srcOrd="0" destOrd="0" parTransId="{39D38866-2010-4C27-94D8-31D5A5182C58}" sibTransId="{D79FCAAC-3F3D-4189-ADD1-719791099DA7}"/>
    <dgm:cxn modelId="{B8E212B8-78A7-4504-B4EE-5AAF28030666}" type="presOf" srcId="{A35B6C4C-C077-42C0-9AAC-EB612B59EAC7}" destId="{0A29D10A-0BFC-4C0E-BA79-78D39AFAF84D}" srcOrd="0" destOrd="0" presId="urn:microsoft.com/office/officeart/2018/2/layout/IconCircleList"/>
    <dgm:cxn modelId="{722944B8-708F-4CA0-8DD3-24018EB11918}" type="presOf" srcId="{94CED378-F1B6-477E-9441-DD276C983AAA}" destId="{6DE5A753-1219-4493-99E9-96CBAC6B4D6C}" srcOrd="0" destOrd="0" presId="urn:microsoft.com/office/officeart/2018/2/layout/IconCircleList"/>
    <dgm:cxn modelId="{0A0CF9ED-2858-430A-B359-EA67BF9BF01F}" type="presOf" srcId="{305F98F9-ED04-4BBF-9D7B-74EDEACFC9AA}" destId="{2AA86734-5C8C-42C6-BC53-8779ECAA5720}" srcOrd="0" destOrd="0" presId="urn:microsoft.com/office/officeart/2018/2/layout/IconCircleList"/>
    <dgm:cxn modelId="{01F4F5FB-9031-4A8F-BA60-229383C3A596}" srcId="{94CED378-F1B6-477E-9441-DD276C983AAA}" destId="{E0AF7040-7272-4A5F-9ABC-AD8EBCE67912}" srcOrd="1" destOrd="0" parTransId="{3839A059-595C-4158-8848-E5250DE2AE80}" sibTransId="{941DF228-20F3-4119-AB64-0EF84538A59A}"/>
    <dgm:cxn modelId="{5BAC12F9-09C6-4E67-BBD1-C19C5EAA416D}" type="presParOf" srcId="{6DE5A753-1219-4493-99E9-96CBAC6B4D6C}" destId="{B47FBE5A-4911-414C-A2C6-CAA8631FDBC2}" srcOrd="0" destOrd="0" presId="urn:microsoft.com/office/officeart/2018/2/layout/IconCircleList"/>
    <dgm:cxn modelId="{3B7D94C1-2504-4037-99FB-64345F25DBE2}" type="presParOf" srcId="{B47FBE5A-4911-414C-A2C6-CAA8631FDBC2}" destId="{2F38A7AB-BAE6-4EDE-8263-3863B6565241}" srcOrd="0" destOrd="0" presId="urn:microsoft.com/office/officeart/2018/2/layout/IconCircleList"/>
    <dgm:cxn modelId="{A2275ABA-5CA0-4ADA-831C-E7261D645E58}" type="presParOf" srcId="{2F38A7AB-BAE6-4EDE-8263-3863B6565241}" destId="{869800A7-F090-4884-829B-445C0FD03BE6}" srcOrd="0" destOrd="0" presId="urn:microsoft.com/office/officeart/2018/2/layout/IconCircleList"/>
    <dgm:cxn modelId="{6514BF98-331C-4477-822C-A642B1866B81}" type="presParOf" srcId="{2F38A7AB-BAE6-4EDE-8263-3863B6565241}" destId="{8B0F4199-41EC-429D-B1E9-95552C24E4E9}" srcOrd="1" destOrd="0" presId="urn:microsoft.com/office/officeart/2018/2/layout/IconCircleList"/>
    <dgm:cxn modelId="{E16EA186-91B7-4B63-AE8B-E5EC8755BE1B}" type="presParOf" srcId="{2F38A7AB-BAE6-4EDE-8263-3863B6565241}" destId="{49CAABDD-52BB-4E05-9F06-CFB3C9CA1DC5}" srcOrd="2" destOrd="0" presId="urn:microsoft.com/office/officeart/2018/2/layout/IconCircleList"/>
    <dgm:cxn modelId="{3BF9E25F-9ADE-44FB-B2E0-2E5E77F3783A}" type="presParOf" srcId="{2F38A7AB-BAE6-4EDE-8263-3863B6565241}" destId="{2AA86734-5C8C-42C6-BC53-8779ECAA5720}" srcOrd="3" destOrd="0" presId="urn:microsoft.com/office/officeart/2018/2/layout/IconCircleList"/>
    <dgm:cxn modelId="{BC89025D-3225-4857-A2F7-2E7858F95323}" type="presParOf" srcId="{B47FBE5A-4911-414C-A2C6-CAA8631FDBC2}" destId="{21D008F7-3713-40AF-8C57-7197158FB0CC}" srcOrd="1" destOrd="0" presId="urn:microsoft.com/office/officeart/2018/2/layout/IconCircleList"/>
    <dgm:cxn modelId="{C181E5DA-9C8D-45F6-8E46-44D24711F1E3}" type="presParOf" srcId="{B47FBE5A-4911-414C-A2C6-CAA8631FDBC2}" destId="{259D0148-B2A8-4A74-8086-634553A734C7}" srcOrd="2" destOrd="0" presId="urn:microsoft.com/office/officeart/2018/2/layout/IconCircleList"/>
    <dgm:cxn modelId="{B7B6650F-F496-48EA-BFF3-89F1479EB037}" type="presParOf" srcId="{259D0148-B2A8-4A74-8086-634553A734C7}" destId="{280715B3-97B7-4084-B262-F809DAF206EE}" srcOrd="0" destOrd="0" presId="urn:microsoft.com/office/officeart/2018/2/layout/IconCircleList"/>
    <dgm:cxn modelId="{C80376C9-704E-4012-A884-E84FE2C87394}" type="presParOf" srcId="{259D0148-B2A8-4A74-8086-634553A734C7}" destId="{CA5459EB-23AC-4A42-B917-37950AA6F53B}" srcOrd="1" destOrd="0" presId="urn:microsoft.com/office/officeart/2018/2/layout/IconCircleList"/>
    <dgm:cxn modelId="{74347CD2-4FF8-4955-8E8D-0342D5F597C7}" type="presParOf" srcId="{259D0148-B2A8-4A74-8086-634553A734C7}" destId="{CA22D59A-7AE4-4EFA-B530-218FC64A9A6B}" srcOrd="2" destOrd="0" presId="urn:microsoft.com/office/officeart/2018/2/layout/IconCircleList"/>
    <dgm:cxn modelId="{B2F6EB1B-F6C9-4C4D-ABD1-A2D750CCC95B}" type="presParOf" srcId="{259D0148-B2A8-4A74-8086-634553A734C7}" destId="{0586EF26-878D-466D-A9EF-A4AA1BBA3991}" srcOrd="3" destOrd="0" presId="urn:microsoft.com/office/officeart/2018/2/layout/IconCircleList"/>
    <dgm:cxn modelId="{38B13095-7EF6-4A0A-B313-15B7E5E977E4}" type="presParOf" srcId="{B47FBE5A-4911-414C-A2C6-CAA8631FDBC2}" destId="{D63C1A1B-B15F-4B82-A5CF-8BD248229BC1}" srcOrd="3" destOrd="0" presId="urn:microsoft.com/office/officeart/2018/2/layout/IconCircleList"/>
    <dgm:cxn modelId="{8DFB1E1F-E9A4-40F7-956F-418F694F8B96}" type="presParOf" srcId="{B47FBE5A-4911-414C-A2C6-CAA8631FDBC2}" destId="{87252064-7D3C-4EFB-823F-81311A6AE4D6}" srcOrd="4" destOrd="0" presId="urn:microsoft.com/office/officeart/2018/2/layout/IconCircleList"/>
    <dgm:cxn modelId="{701C9062-6291-44E4-A3B1-FE4FE4BC07E1}" type="presParOf" srcId="{87252064-7D3C-4EFB-823F-81311A6AE4D6}" destId="{097CFB0C-2505-4CF5-996A-0AD8936F9C36}" srcOrd="0" destOrd="0" presId="urn:microsoft.com/office/officeart/2018/2/layout/IconCircleList"/>
    <dgm:cxn modelId="{6F4BB00F-AE7D-41AF-BC2E-3586A377FB01}" type="presParOf" srcId="{87252064-7D3C-4EFB-823F-81311A6AE4D6}" destId="{2845F025-E1EB-4B19-94E7-2F88740EDAEA}" srcOrd="1" destOrd="0" presId="urn:microsoft.com/office/officeart/2018/2/layout/IconCircleList"/>
    <dgm:cxn modelId="{9CAE6309-EED5-4C24-9C33-BE618E231782}" type="presParOf" srcId="{87252064-7D3C-4EFB-823F-81311A6AE4D6}" destId="{0F5DBCE8-F64A-4699-B616-CA4721F0A5D5}" srcOrd="2" destOrd="0" presId="urn:microsoft.com/office/officeart/2018/2/layout/IconCircleList"/>
    <dgm:cxn modelId="{DA0F7828-1856-42B5-B812-C557B8C0CF08}" type="presParOf" srcId="{87252064-7D3C-4EFB-823F-81311A6AE4D6}" destId="{0A29D10A-0BFC-4C0E-BA79-78D39AFAF84D}" srcOrd="3" destOrd="0" presId="urn:microsoft.com/office/officeart/2018/2/layout/IconCircleList"/>
    <dgm:cxn modelId="{EF2E0390-96CA-4352-BA3F-5F2087DC49AF}" type="presParOf" srcId="{B47FBE5A-4911-414C-A2C6-CAA8631FDBC2}" destId="{B55D46A5-11AB-4D75-8A1D-45082076299F}" srcOrd="5" destOrd="0" presId="urn:microsoft.com/office/officeart/2018/2/layout/IconCircleList"/>
    <dgm:cxn modelId="{1ED45346-156E-4759-A7DC-FCF900C132AE}" type="presParOf" srcId="{B47FBE5A-4911-414C-A2C6-CAA8631FDBC2}" destId="{33EC8F33-3B74-45ED-A7C0-E2B1545644E5}" srcOrd="6" destOrd="0" presId="urn:microsoft.com/office/officeart/2018/2/layout/IconCircleList"/>
    <dgm:cxn modelId="{2FFA6195-66CA-4D86-8A76-8FED2C3AD8CD}" type="presParOf" srcId="{33EC8F33-3B74-45ED-A7C0-E2B1545644E5}" destId="{F7189A91-6161-4474-9363-8537888B08A3}" srcOrd="0" destOrd="0" presId="urn:microsoft.com/office/officeart/2018/2/layout/IconCircleList"/>
    <dgm:cxn modelId="{764F8750-A444-45EB-BC51-25E59E906879}" type="presParOf" srcId="{33EC8F33-3B74-45ED-A7C0-E2B1545644E5}" destId="{C0B4FF44-31E1-4FCB-9CE7-BF0C57260FE9}" srcOrd="1" destOrd="0" presId="urn:microsoft.com/office/officeart/2018/2/layout/IconCircleList"/>
    <dgm:cxn modelId="{781E4C4B-4C1A-4833-9796-0DAFB895F49B}" type="presParOf" srcId="{33EC8F33-3B74-45ED-A7C0-E2B1545644E5}" destId="{C69F6407-A224-458A-955C-73593E8AAF5C}" srcOrd="2" destOrd="0" presId="urn:microsoft.com/office/officeart/2018/2/layout/IconCircleList"/>
    <dgm:cxn modelId="{32F83390-52E1-4185-8F6F-2E3477A49DA1}" type="presParOf" srcId="{33EC8F33-3B74-45ED-A7C0-E2B1545644E5}" destId="{DF8AF406-2240-469C-9019-A2372827D0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09EBDA-38F4-414E-9DD4-2B6F630CB4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8B62CF-0400-41DA-84D9-76D584BB0D9C}">
      <dgm:prSet/>
      <dgm:spPr/>
      <dgm:t>
        <a:bodyPr/>
        <a:lstStyle/>
        <a:p>
          <a:r>
            <a:rPr lang="en-GB"/>
            <a:t>Little Wandle Letters and Sounds Revised</a:t>
          </a:r>
          <a:endParaRPr lang="en-US"/>
        </a:p>
      </dgm:t>
    </dgm:pt>
    <dgm:pt modelId="{66FA315D-0481-4116-8FCF-42A3EF2C9384}" type="parTrans" cxnId="{A27D81DD-9209-4B52-9C96-628D65D2E2E8}">
      <dgm:prSet/>
      <dgm:spPr/>
      <dgm:t>
        <a:bodyPr/>
        <a:lstStyle/>
        <a:p>
          <a:endParaRPr lang="en-US"/>
        </a:p>
      </dgm:t>
    </dgm:pt>
    <dgm:pt modelId="{F914DD76-32FB-4B2E-BDAC-209A824C372A}" type="sibTrans" cxnId="{A27D81DD-9209-4B52-9C96-628D65D2E2E8}">
      <dgm:prSet/>
      <dgm:spPr/>
      <dgm:t>
        <a:bodyPr/>
        <a:lstStyle/>
        <a:p>
          <a:endParaRPr lang="en-US"/>
        </a:p>
      </dgm:t>
    </dgm:pt>
    <dgm:pt modelId="{C1082D2F-C53A-4971-BE57-47B4C3CB0BC8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Heymann Primary School – Phonics</a:t>
          </a:r>
          <a:r>
            <a:rPr lang="en-GB"/>
            <a:t> </a:t>
          </a:r>
          <a:endParaRPr lang="en-US"/>
        </a:p>
      </dgm:t>
    </dgm:pt>
    <dgm:pt modelId="{D6D76F29-A188-4FBB-8AFD-32C619CD61EE}" type="parTrans" cxnId="{E88FF79C-1058-40C6-848B-1E8C809A69BB}">
      <dgm:prSet/>
      <dgm:spPr/>
      <dgm:t>
        <a:bodyPr/>
        <a:lstStyle/>
        <a:p>
          <a:endParaRPr lang="en-US"/>
        </a:p>
      </dgm:t>
    </dgm:pt>
    <dgm:pt modelId="{E60410B1-685A-41FB-ADB8-7F8C7DAEA424}" type="sibTrans" cxnId="{E88FF79C-1058-40C6-848B-1E8C809A69BB}">
      <dgm:prSet/>
      <dgm:spPr/>
      <dgm:t>
        <a:bodyPr/>
        <a:lstStyle/>
        <a:p>
          <a:endParaRPr lang="en-US"/>
        </a:p>
      </dgm:t>
    </dgm:pt>
    <dgm:pt modelId="{3EC5AAE0-3D2A-40C8-8172-7E12B3122559}">
      <dgm:prSet/>
      <dgm:spPr/>
      <dgm:t>
        <a:bodyPr/>
        <a:lstStyle/>
        <a:p>
          <a:r>
            <a:rPr lang="en-GB" dirty="0"/>
            <a:t>This page on our website will give you more information about how we teach phonics and reading at </a:t>
          </a:r>
          <a:r>
            <a:rPr lang="en-GB" dirty="0" err="1"/>
            <a:t>Heymann</a:t>
          </a:r>
          <a:endParaRPr lang="en-US" dirty="0"/>
        </a:p>
      </dgm:t>
    </dgm:pt>
    <dgm:pt modelId="{9D478AEF-1AD1-4036-B4B3-AEAEF31A953E}" type="parTrans" cxnId="{6E8DDF6D-9E35-47C6-944A-F76DC88073CF}">
      <dgm:prSet/>
      <dgm:spPr/>
      <dgm:t>
        <a:bodyPr/>
        <a:lstStyle/>
        <a:p>
          <a:endParaRPr lang="en-US"/>
        </a:p>
      </dgm:t>
    </dgm:pt>
    <dgm:pt modelId="{BC39A46D-E847-48AB-B273-9BD97999B0E1}" type="sibTrans" cxnId="{6E8DDF6D-9E35-47C6-944A-F76DC88073CF}">
      <dgm:prSet/>
      <dgm:spPr/>
      <dgm:t>
        <a:bodyPr/>
        <a:lstStyle/>
        <a:p>
          <a:endParaRPr lang="en-US"/>
        </a:p>
      </dgm:t>
    </dgm:pt>
    <dgm:pt modelId="{166D9BE3-7019-4574-979F-AA7813C522BA}" type="pres">
      <dgm:prSet presAssocID="{6109EBDA-38F4-414E-9DD4-2B6F630CB463}" presName="root" presStyleCnt="0">
        <dgm:presLayoutVars>
          <dgm:dir/>
          <dgm:resizeHandles val="exact"/>
        </dgm:presLayoutVars>
      </dgm:prSet>
      <dgm:spPr/>
    </dgm:pt>
    <dgm:pt modelId="{8E04CA19-4575-42A7-A4D4-9F151628D542}" type="pres">
      <dgm:prSet presAssocID="{248B62CF-0400-41DA-84D9-76D584BB0D9C}" presName="compNode" presStyleCnt="0"/>
      <dgm:spPr/>
    </dgm:pt>
    <dgm:pt modelId="{E796381B-7C21-477E-A0F7-A23A8A74C584}" type="pres">
      <dgm:prSet presAssocID="{248B62CF-0400-41DA-84D9-76D584BB0D9C}" presName="bgRect" presStyleLbl="bgShp" presStyleIdx="0" presStyleCnt="3"/>
      <dgm:spPr/>
    </dgm:pt>
    <dgm:pt modelId="{D7324FED-26FB-4C20-A54F-A198D8C7AB94}" type="pres">
      <dgm:prSet presAssocID="{248B62CF-0400-41DA-84D9-76D584BB0D9C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7281BD30-7C56-4D16-A3FD-179EFC5AD9BA}" type="pres">
      <dgm:prSet presAssocID="{248B62CF-0400-41DA-84D9-76D584BB0D9C}" presName="spaceRect" presStyleCnt="0"/>
      <dgm:spPr/>
    </dgm:pt>
    <dgm:pt modelId="{A51023B4-A308-4B26-9388-8A36CA6AF2C2}" type="pres">
      <dgm:prSet presAssocID="{248B62CF-0400-41DA-84D9-76D584BB0D9C}" presName="parTx" presStyleLbl="revTx" presStyleIdx="0" presStyleCnt="3">
        <dgm:presLayoutVars>
          <dgm:chMax val="0"/>
          <dgm:chPref val="0"/>
        </dgm:presLayoutVars>
      </dgm:prSet>
      <dgm:spPr/>
    </dgm:pt>
    <dgm:pt modelId="{1CAC9EB8-7280-449E-909A-7F347D581B6A}" type="pres">
      <dgm:prSet presAssocID="{F914DD76-32FB-4B2E-BDAC-209A824C372A}" presName="sibTrans" presStyleCnt="0"/>
      <dgm:spPr/>
    </dgm:pt>
    <dgm:pt modelId="{22AA19C3-F828-4442-93FD-B24FD7632119}" type="pres">
      <dgm:prSet presAssocID="{C1082D2F-C53A-4971-BE57-47B4C3CB0BC8}" presName="compNode" presStyleCnt="0"/>
      <dgm:spPr/>
    </dgm:pt>
    <dgm:pt modelId="{15DBBF31-7FF9-4CFA-8B65-8EA006602408}" type="pres">
      <dgm:prSet presAssocID="{C1082D2F-C53A-4971-BE57-47B4C3CB0BC8}" presName="bgRect" presStyleLbl="bgShp" presStyleIdx="1" presStyleCnt="3"/>
      <dgm:spPr/>
    </dgm:pt>
    <dgm:pt modelId="{103DB68F-573C-42E6-AA68-78EF3B1B74BB}" type="pres">
      <dgm:prSet presAssocID="{C1082D2F-C53A-4971-BE57-47B4C3CB0BC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1D1466A-C451-424F-B21F-1417BD4A1455}" type="pres">
      <dgm:prSet presAssocID="{C1082D2F-C53A-4971-BE57-47B4C3CB0BC8}" presName="spaceRect" presStyleCnt="0"/>
      <dgm:spPr/>
    </dgm:pt>
    <dgm:pt modelId="{4DCF5B73-4C7F-480D-97FA-4D7C15EBECE5}" type="pres">
      <dgm:prSet presAssocID="{C1082D2F-C53A-4971-BE57-47B4C3CB0BC8}" presName="parTx" presStyleLbl="revTx" presStyleIdx="1" presStyleCnt="3">
        <dgm:presLayoutVars>
          <dgm:chMax val="0"/>
          <dgm:chPref val="0"/>
        </dgm:presLayoutVars>
      </dgm:prSet>
      <dgm:spPr/>
    </dgm:pt>
    <dgm:pt modelId="{D048C1A8-C6B0-45F3-A1EF-1927AC6E2232}" type="pres">
      <dgm:prSet presAssocID="{E60410B1-685A-41FB-ADB8-7F8C7DAEA424}" presName="sibTrans" presStyleCnt="0"/>
      <dgm:spPr/>
    </dgm:pt>
    <dgm:pt modelId="{873154A2-CB0D-4A2C-9825-C5BE2170CAAE}" type="pres">
      <dgm:prSet presAssocID="{3EC5AAE0-3D2A-40C8-8172-7E12B3122559}" presName="compNode" presStyleCnt="0"/>
      <dgm:spPr/>
    </dgm:pt>
    <dgm:pt modelId="{C5D0FE90-8813-456F-9F2D-C7E8C763AFB0}" type="pres">
      <dgm:prSet presAssocID="{3EC5AAE0-3D2A-40C8-8172-7E12B3122559}" presName="bgRect" presStyleLbl="bgShp" presStyleIdx="2" presStyleCnt="3"/>
      <dgm:spPr/>
    </dgm:pt>
    <dgm:pt modelId="{BFD3EC7A-A94D-4914-9636-426B73FF9E00}" type="pres">
      <dgm:prSet presAssocID="{3EC5AAE0-3D2A-40C8-8172-7E12B3122559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70BEAB7-B704-4833-B219-20C6454DD7EF}" type="pres">
      <dgm:prSet presAssocID="{3EC5AAE0-3D2A-40C8-8172-7E12B3122559}" presName="spaceRect" presStyleCnt="0"/>
      <dgm:spPr/>
    </dgm:pt>
    <dgm:pt modelId="{DE26B1B9-DB72-46EB-A3C1-72D43D7AFA4E}" type="pres">
      <dgm:prSet presAssocID="{3EC5AAE0-3D2A-40C8-8172-7E12B31225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F90F82C-AF74-40B8-9A76-C7B08B3D8CD9}" type="presOf" srcId="{C1082D2F-C53A-4971-BE57-47B4C3CB0BC8}" destId="{4DCF5B73-4C7F-480D-97FA-4D7C15EBECE5}" srcOrd="0" destOrd="0" presId="urn:microsoft.com/office/officeart/2018/2/layout/IconVerticalSolidList"/>
    <dgm:cxn modelId="{6E8DDF6D-9E35-47C6-944A-F76DC88073CF}" srcId="{6109EBDA-38F4-414E-9DD4-2B6F630CB463}" destId="{3EC5AAE0-3D2A-40C8-8172-7E12B3122559}" srcOrd="2" destOrd="0" parTransId="{9D478AEF-1AD1-4036-B4B3-AEAEF31A953E}" sibTransId="{BC39A46D-E847-48AB-B273-9BD97999B0E1}"/>
    <dgm:cxn modelId="{E88FF79C-1058-40C6-848B-1E8C809A69BB}" srcId="{6109EBDA-38F4-414E-9DD4-2B6F630CB463}" destId="{C1082D2F-C53A-4971-BE57-47B4C3CB0BC8}" srcOrd="1" destOrd="0" parTransId="{D6D76F29-A188-4FBB-8AFD-32C619CD61EE}" sibTransId="{E60410B1-685A-41FB-ADB8-7F8C7DAEA424}"/>
    <dgm:cxn modelId="{C2A3EFAB-B683-480B-AFC3-42ED1E35E315}" type="presOf" srcId="{6109EBDA-38F4-414E-9DD4-2B6F630CB463}" destId="{166D9BE3-7019-4574-979F-AA7813C522BA}" srcOrd="0" destOrd="0" presId="urn:microsoft.com/office/officeart/2018/2/layout/IconVerticalSolidList"/>
    <dgm:cxn modelId="{9D7869CE-BCFC-46BA-A4B2-8D2FF45CEE12}" type="presOf" srcId="{248B62CF-0400-41DA-84D9-76D584BB0D9C}" destId="{A51023B4-A308-4B26-9388-8A36CA6AF2C2}" srcOrd="0" destOrd="0" presId="urn:microsoft.com/office/officeart/2018/2/layout/IconVerticalSolidList"/>
    <dgm:cxn modelId="{1B268CD9-0AD7-4E0A-84E0-8150DE286BFB}" type="presOf" srcId="{3EC5AAE0-3D2A-40C8-8172-7E12B3122559}" destId="{DE26B1B9-DB72-46EB-A3C1-72D43D7AFA4E}" srcOrd="0" destOrd="0" presId="urn:microsoft.com/office/officeart/2018/2/layout/IconVerticalSolidList"/>
    <dgm:cxn modelId="{A27D81DD-9209-4B52-9C96-628D65D2E2E8}" srcId="{6109EBDA-38F4-414E-9DD4-2B6F630CB463}" destId="{248B62CF-0400-41DA-84D9-76D584BB0D9C}" srcOrd="0" destOrd="0" parTransId="{66FA315D-0481-4116-8FCF-42A3EF2C9384}" sibTransId="{F914DD76-32FB-4B2E-BDAC-209A824C372A}"/>
    <dgm:cxn modelId="{3088F1E8-94E3-4689-93A3-4192582D0E2A}" type="presParOf" srcId="{166D9BE3-7019-4574-979F-AA7813C522BA}" destId="{8E04CA19-4575-42A7-A4D4-9F151628D542}" srcOrd="0" destOrd="0" presId="urn:microsoft.com/office/officeart/2018/2/layout/IconVerticalSolidList"/>
    <dgm:cxn modelId="{72685D3C-DB8A-4081-80DB-A1D9D2BD53EA}" type="presParOf" srcId="{8E04CA19-4575-42A7-A4D4-9F151628D542}" destId="{E796381B-7C21-477E-A0F7-A23A8A74C584}" srcOrd="0" destOrd="0" presId="urn:microsoft.com/office/officeart/2018/2/layout/IconVerticalSolidList"/>
    <dgm:cxn modelId="{A828B215-2663-434F-96E4-B4A2D666C3DE}" type="presParOf" srcId="{8E04CA19-4575-42A7-A4D4-9F151628D542}" destId="{D7324FED-26FB-4C20-A54F-A198D8C7AB94}" srcOrd="1" destOrd="0" presId="urn:microsoft.com/office/officeart/2018/2/layout/IconVerticalSolidList"/>
    <dgm:cxn modelId="{1E50C19E-DE00-41C6-8A1D-13D05E429D29}" type="presParOf" srcId="{8E04CA19-4575-42A7-A4D4-9F151628D542}" destId="{7281BD30-7C56-4D16-A3FD-179EFC5AD9BA}" srcOrd="2" destOrd="0" presId="urn:microsoft.com/office/officeart/2018/2/layout/IconVerticalSolidList"/>
    <dgm:cxn modelId="{9D531E79-8411-44AC-8ADF-ECE796DF4189}" type="presParOf" srcId="{8E04CA19-4575-42A7-A4D4-9F151628D542}" destId="{A51023B4-A308-4B26-9388-8A36CA6AF2C2}" srcOrd="3" destOrd="0" presId="urn:microsoft.com/office/officeart/2018/2/layout/IconVerticalSolidList"/>
    <dgm:cxn modelId="{6BF9E545-6FF7-46B9-B324-5D922EE1F0E2}" type="presParOf" srcId="{166D9BE3-7019-4574-979F-AA7813C522BA}" destId="{1CAC9EB8-7280-449E-909A-7F347D581B6A}" srcOrd="1" destOrd="0" presId="urn:microsoft.com/office/officeart/2018/2/layout/IconVerticalSolidList"/>
    <dgm:cxn modelId="{EBA465B0-FE20-4CA1-9DE4-6AE3F32097F1}" type="presParOf" srcId="{166D9BE3-7019-4574-979F-AA7813C522BA}" destId="{22AA19C3-F828-4442-93FD-B24FD7632119}" srcOrd="2" destOrd="0" presId="urn:microsoft.com/office/officeart/2018/2/layout/IconVerticalSolidList"/>
    <dgm:cxn modelId="{9194DC1B-B3E4-4A40-AAD2-D16855301545}" type="presParOf" srcId="{22AA19C3-F828-4442-93FD-B24FD7632119}" destId="{15DBBF31-7FF9-4CFA-8B65-8EA006602408}" srcOrd="0" destOrd="0" presId="urn:microsoft.com/office/officeart/2018/2/layout/IconVerticalSolidList"/>
    <dgm:cxn modelId="{42395E9D-8D5F-4650-B81D-159EB303806B}" type="presParOf" srcId="{22AA19C3-F828-4442-93FD-B24FD7632119}" destId="{103DB68F-573C-42E6-AA68-78EF3B1B74BB}" srcOrd="1" destOrd="0" presId="urn:microsoft.com/office/officeart/2018/2/layout/IconVerticalSolidList"/>
    <dgm:cxn modelId="{A6A49A33-9489-4847-87D3-C4A1DCAFDB07}" type="presParOf" srcId="{22AA19C3-F828-4442-93FD-B24FD7632119}" destId="{C1D1466A-C451-424F-B21F-1417BD4A1455}" srcOrd="2" destOrd="0" presId="urn:microsoft.com/office/officeart/2018/2/layout/IconVerticalSolidList"/>
    <dgm:cxn modelId="{91226E28-A1F7-487D-A039-3925E80B0148}" type="presParOf" srcId="{22AA19C3-F828-4442-93FD-B24FD7632119}" destId="{4DCF5B73-4C7F-480D-97FA-4D7C15EBECE5}" srcOrd="3" destOrd="0" presId="urn:microsoft.com/office/officeart/2018/2/layout/IconVerticalSolidList"/>
    <dgm:cxn modelId="{3F1FCF8C-C6A9-4630-9A48-9E7A39A19B87}" type="presParOf" srcId="{166D9BE3-7019-4574-979F-AA7813C522BA}" destId="{D048C1A8-C6B0-45F3-A1EF-1927AC6E2232}" srcOrd="3" destOrd="0" presId="urn:microsoft.com/office/officeart/2018/2/layout/IconVerticalSolidList"/>
    <dgm:cxn modelId="{71BE5CD3-893D-4A37-A4D5-8625807830F5}" type="presParOf" srcId="{166D9BE3-7019-4574-979F-AA7813C522BA}" destId="{873154A2-CB0D-4A2C-9825-C5BE2170CAAE}" srcOrd="4" destOrd="0" presId="urn:microsoft.com/office/officeart/2018/2/layout/IconVerticalSolidList"/>
    <dgm:cxn modelId="{7B39F5D3-D64B-4CE4-AE0E-EC56DBFEBE90}" type="presParOf" srcId="{873154A2-CB0D-4A2C-9825-C5BE2170CAAE}" destId="{C5D0FE90-8813-456F-9F2D-C7E8C763AFB0}" srcOrd="0" destOrd="0" presId="urn:microsoft.com/office/officeart/2018/2/layout/IconVerticalSolidList"/>
    <dgm:cxn modelId="{DDF80AC3-A8E8-4453-83BC-869DF9E10249}" type="presParOf" srcId="{873154A2-CB0D-4A2C-9825-C5BE2170CAAE}" destId="{BFD3EC7A-A94D-4914-9636-426B73FF9E00}" srcOrd="1" destOrd="0" presId="urn:microsoft.com/office/officeart/2018/2/layout/IconVerticalSolidList"/>
    <dgm:cxn modelId="{E2B4559D-4C60-4CF4-B15B-EC8EFC66009F}" type="presParOf" srcId="{873154A2-CB0D-4A2C-9825-C5BE2170CAAE}" destId="{370BEAB7-B704-4833-B219-20C6454DD7EF}" srcOrd="2" destOrd="0" presId="urn:microsoft.com/office/officeart/2018/2/layout/IconVerticalSolidList"/>
    <dgm:cxn modelId="{CD72C803-F287-4964-99D0-09681E6310D1}" type="presParOf" srcId="{873154A2-CB0D-4A2C-9825-C5BE2170CAAE}" destId="{DE26B1B9-DB72-46EB-A3C1-72D43D7AFA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E50D8D-1199-4C8E-89FF-B85EE6D60A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84DDA5-06D4-4F79-94D5-E9EB3F8DBC08}">
      <dgm:prSet/>
      <dgm:spPr/>
      <dgm:t>
        <a:bodyPr/>
        <a:lstStyle/>
        <a:p>
          <a:r>
            <a:rPr lang="en-GB"/>
            <a:t>First</a:t>
          </a:r>
          <a:endParaRPr lang="en-US"/>
        </a:p>
      </dgm:t>
    </dgm:pt>
    <dgm:pt modelId="{5261D8BF-01DD-4691-B9D5-0F8544A86C03}" type="parTrans" cxnId="{F01092B3-D2EC-448A-BAC0-A6D80E8042D3}">
      <dgm:prSet/>
      <dgm:spPr/>
      <dgm:t>
        <a:bodyPr/>
        <a:lstStyle/>
        <a:p>
          <a:endParaRPr lang="en-US"/>
        </a:p>
      </dgm:t>
    </dgm:pt>
    <dgm:pt modelId="{FFF3AFDC-F4A6-4CF0-8D51-F6DA754F5771}" type="sibTrans" cxnId="{F01092B3-D2EC-448A-BAC0-A6D80E8042D3}">
      <dgm:prSet/>
      <dgm:spPr/>
      <dgm:t>
        <a:bodyPr/>
        <a:lstStyle/>
        <a:p>
          <a:endParaRPr lang="en-US"/>
        </a:p>
      </dgm:t>
    </dgm:pt>
    <dgm:pt modelId="{C4AD6932-4E0B-4D16-A115-643A2D7C76AA}">
      <dgm:prSet/>
      <dgm:spPr/>
      <dgm:t>
        <a:bodyPr/>
        <a:lstStyle/>
        <a:p>
          <a:r>
            <a:rPr lang="en-GB"/>
            <a:t>Next</a:t>
          </a:r>
          <a:endParaRPr lang="en-US"/>
        </a:p>
      </dgm:t>
    </dgm:pt>
    <dgm:pt modelId="{21B37410-5033-46C3-AE5F-225E1C4027A2}" type="parTrans" cxnId="{41DDEF34-5029-400A-879E-CA306C2A40E6}">
      <dgm:prSet/>
      <dgm:spPr/>
      <dgm:t>
        <a:bodyPr/>
        <a:lstStyle/>
        <a:p>
          <a:endParaRPr lang="en-US"/>
        </a:p>
      </dgm:t>
    </dgm:pt>
    <dgm:pt modelId="{528B47AD-4865-44D3-9FB1-7F32AD1D8EC7}" type="sibTrans" cxnId="{41DDEF34-5029-400A-879E-CA306C2A40E6}">
      <dgm:prSet/>
      <dgm:spPr/>
      <dgm:t>
        <a:bodyPr/>
        <a:lstStyle/>
        <a:p>
          <a:endParaRPr lang="en-US"/>
        </a:p>
      </dgm:t>
    </dgm:pt>
    <dgm:pt modelId="{0554AE75-ABDA-4543-8A72-081D4C8C2AC1}">
      <dgm:prSet/>
      <dgm:spPr/>
      <dgm:t>
        <a:bodyPr/>
        <a:lstStyle/>
        <a:p>
          <a:r>
            <a:rPr lang="en-GB"/>
            <a:t>After that</a:t>
          </a:r>
          <a:endParaRPr lang="en-US"/>
        </a:p>
      </dgm:t>
    </dgm:pt>
    <dgm:pt modelId="{CAACA12C-66CA-4103-A46B-CE574F2478B5}" type="parTrans" cxnId="{37398A0B-914D-4831-B456-441B1E1B37DC}">
      <dgm:prSet/>
      <dgm:spPr/>
      <dgm:t>
        <a:bodyPr/>
        <a:lstStyle/>
        <a:p>
          <a:endParaRPr lang="en-US"/>
        </a:p>
      </dgm:t>
    </dgm:pt>
    <dgm:pt modelId="{231048D1-4992-4A21-A5B1-76D698015342}" type="sibTrans" cxnId="{37398A0B-914D-4831-B456-441B1E1B37DC}">
      <dgm:prSet/>
      <dgm:spPr/>
      <dgm:t>
        <a:bodyPr/>
        <a:lstStyle/>
        <a:p>
          <a:endParaRPr lang="en-US"/>
        </a:p>
      </dgm:t>
    </dgm:pt>
    <dgm:pt modelId="{A7F87450-166B-4501-8FD1-543B01FA27D5}">
      <dgm:prSet/>
      <dgm:spPr/>
      <dgm:t>
        <a:bodyPr/>
        <a:lstStyle/>
        <a:p>
          <a:r>
            <a:rPr lang="en-GB"/>
            <a:t>Unfortunately </a:t>
          </a:r>
          <a:endParaRPr lang="en-US"/>
        </a:p>
      </dgm:t>
    </dgm:pt>
    <dgm:pt modelId="{5EA69E8E-D2BF-4761-BFCA-67DAAA280485}" type="parTrans" cxnId="{B6A92D34-F434-4C25-8CC6-EDB1B24CA49B}">
      <dgm:prSet/>
      <dgm:spPr/>
      <dgm:t>
        <a:bodyPr/>
        <a:lstStyle/>
        <a:p>
          <a:endParaRPr lang="en-US"/>
        </a:p>
      </dgm:t>
    </dgm:pt>
    <dgm:pt modelId="{2BE11476-F0AA-4851-BD89-C669358C358D}" type="sibTrans" cxnId="{B6A92D34-F434-4C25-8CC6-EDB1B24CA49B}">
      <dgm:prSet/>
      <dgm:spPr/>
      <dgm:t>
        <a:bodyPr/>
        <a:lstStyle/>
        <a:p>
          <a:endParaRPr lang="en-US"/>
        </a:p>
      </dgm:t>
    </dgm:pt>
    <dgm:pt modelId="{60D227BF-D949-4969-863A-94CACC72E976}">
      <dgm:prSet/>
      <dgm:spPr/>
      <dgm:t>
        <a:bodyPr/>
        <a:lstStyle/>
        <a:p>
          <a:r>
            <a:rPr lang="en-GB"/>
            <a:t>Luckily</a:t>
          </a:r>
          <a:endParaRPr lang="en-US"/>
        </a:p>
      </dgm:t>
    </dgm:pt>
    <dgm:pt modelId="{9348A3BF-2438-4BA5-95A2-D8175E9ADF30}" type="parTrans" cxnId="{2F58E79C-D44D-4C48-9528-B6A3DEA7328E}">
      <dgm:prSet/>
      <dgm:spPr/>
      <dgm:t>
        <a:bodyPr/>
        <a:lstStyle/>
        <a:p>
          <a:endParaRPr lang="en-US"/>
        </a:p>
      </dgm:t>
    </dgm:pt>
    <dgm:pt modelId="{7C6968FC-48AB-42D6-B0D1-9A97EE76AA65}" type="sibTrans" cxnId="{2F58E79C-D44D-4C48-9528-B6A3DEA7328E}">
      <dgm:prSet/>
      <dgm:spPr/>
      <dgm:t>
        <a:bodyPr/>
        <a:lstStyle/>
        <a:p>
          <a:endParaRPr lang="en-US"/>
        </a:p>
      </dgm:t>
    </dgm:pt>
    <dgm:pt modelId="{974ADB0E-EF26-4DCA-B854-99F9E5D25671}">
      <dgm:prSet/>
      <dgm:spPr/>
      <dgm:t>
        <a:bodyPr/>
        <a:lstStyle/>
        <a:p>
          <a:r>
            <a:rPr lang="en-GB"/>
            <a:t>Finally</a:t>
          </a:r>
          <a:endParaRPr lang="en-US"/>
        </a:p>
      </dgm:t>
    </dgm:pt>
    <dgm:pt modelId="{17CBFFAF-7216-48CD-8C9D-FF620E4D66B9}" type="parTrans" cxnId="{3512C74B-3B04-4BB8-829B-03AE69AAC829}">
      <dgm:prSet/>
      <dgm:spPr/>
      <dgm:t>
        <a:bodyPr/>
        <a:lstStyle/>
        <a:p>
          <a:endParaRPr lang="en-US"/>
        </a:p>
      </dgm:t>
    </dgm:pt>
    <dgm:pt modelId="{82FBCD66-1827-454C-96DE-16EFBCE01CB9}" type="sibTrans" cxnId="{3512C74B-3B04-4BB8-829B-03AE69AAC829}">
      <dgm:prSet/>
      <dgm:spPr/>
      <dgm:t>
        <a:bodyPr/>
        <a:lstStyle/>
        <a:p>
          <a:endParaRPr lang="en-US"/>
        </a:p>
      </dgm:t>
    </dgm:pt>
    <dgm:pt modelId="{F069AFC7-A905-49DB-BDBC-79CCA1881D04}" type="pres">
      <dgm:prSet presAssocID="{E5E50D8D-1199-4C8E-89FF-B85EE6D60A3E}" presName="linear" presStyleCnt="0">
        <dgm:presLayoutVars>
          <dgm:animLvl val="lvl"/>
          <dgm:resizeHandles val="exact"/>
        </dgm:presLayoutVars>
      </dgm:prSet>
      <dgm:spPr/>
    </dgm:pt>
    <dgm:pt modelId="{19FC8948-F1FC-4EB1-94FA-0AD535C2ED48}" type="pres">
      <dgm:prSet presAssocID="{F984DDA5-06D4-4F79-94D5-E9EB3F8DBC08}" presName="parentText" presStyleLbl="node1" presStyleIdx="0" presStyleCnt="6" custLinFactNeighborX="-857" custLinFactNeighborY="58374">
        <dgm:presLayoutVars>
          <dgm:chMax val="0"/>
          <dgm:bulletEnabled val="1"/>
        </dgm:presLayoutVars>
      </dgm:prSet>
      <dgm:spPr/>
    </dgm:pt>
    <dgm:pt modelId="{32584EEE-E910-4F57-8531-779B50E1BF68}" type="pres">
      <dgm:prSet presAssocID="{FFF3AFDC-F4A6-4CF0-8D51-F6DA754F5771}" presName="spacer" presStyleCnt="0"/>
      <dgm:spPr/>
    </dgm:pt>
    <dgm:pt modelId="{2BFD28AE-050B-421E-B2B3-E7128A4E7AB8}" type="pres">
      <dgm:prSet presAssocID="{C4AD6932-4E0B-4D16-A115-643A2D7C76A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47710F-86CC-4ABD-8B07-299B8E9E83C9}" type="pres">
      <dgm:prSet presAssocID="{528B47AD-4865-44D3-9FB1-7F32AD1D8EC7}" presName="spacer" presStyleCnt="0"/>
      <dgm:spPr/>
    </dgm:pt>
    <dgm:pt modelId="{3C839873-A084-4098-95C3-B8BD4031D41C}" type="pres">
      <dgm:prSet presAssocID="{0554AE75-ABDA-4543-8A72-081D4C8C2AC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3A9232D-BEAE-4F88-A5AF-4FB0B0A8C5DF}" type="pres">
      <dgm:prSet presAssocID="{231048D1-4992-4A21-A5B1-76D698015342}" presName="spacer" presStyleCnt="0"/>
      <dgm:spPr/>
    </dgm:pt>
    <dgm:pt modelId="{F96FDE90-43E7-4330-8704-6D5590C0A9A2}" type="pres">
      <dgm:prSet presAssocID="{A7F87450-166B-4501-8FD1-543B01FA27D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8DBAE0A-5129-4CF7-B245-9B459F288924}" type="pres">
      <dgm:prSet presAssocID="{2BE11476-F0AA-4851-BD89-C669358C358D}" presName="spacer" presStyleCnt="0"/>
      <dgm:spPr/>
    </dgm:pt>
    <dgm:pt modelId="{86E2C530-6BD5-4DC5-87D7-183A0577216F}" type="pres">
      <dgm:prSet presAssocID="{60D227BF-D949-4969-863A-94CACC72E97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86645C9-C4CD-49E6-8A94-4271154136D0}" type="pres">
      <dgm:prSet presAssocID="{7C6968FC-48AB-42D6-B0D1-9A97EE76AA65}" presName="spacer" presStyleCnt="0"/>
      <dgm:spPr/>
    </dgm:pt>
    <dgm:pt modelId="{2113B92C-AD7B-4ED2-BCC9-9CBA8EC8A94D}" type="pres">
      <dgm:prSet presAssocID="{974ADB0E-EF26-4DCA-B854-99F9E5D2567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7398A0B-914D-4831-B456-441B1E1B37DC}" srcId="{E5E50D8D-1199-4C8E-89FF-B85EE6D60A3E}" destId="{0554AE75-ABDA-4543-8A72-081D4C8C2AC1}" srcOrd="2" destOrd="0" parTransId="{CAACA12C-66CA-4103-A46B-CE574F2478B5}" sibTransId="{231048D1-4992-4A21-A5B1-76D698015342}"/>
    <dgm:cxn modelId="{28A60229-423F-41F0-ACC0-940F5BF67F3F}" type="presOf" srcId="{60D227BF-D949-4969-863A-94CACC72E976}" destId="{86E2C530-6BD5-4DC5-87D7-183A0577216F}" srcOrd="0" destOrd="0" presId="urn:microsoft.com/office/officeart/2005/8/layout/vList2"/>
    <dgm:cxn modelId="{B6A92D34-F434-4C25-8CC6-EDB1B24CA49B}" srcId="{E5E50D8D-1199-4C8E-89FF-B85EE6D60A3E}" destId="{A7F87450-166B-4501-8FD1-543B01FA27D5}" srcOrd="3" destOrd="0" parTransId="{5EA69E8E-D2BF-4761-BFCA-67DAAA280485}" sibTransId="{2BE11476-F0AA-4851-BD89-C669358C358D}"/>
    <dgm:cxn modelId="{41DDEF34-5029-400A-879E-CA306C2A40E6}" srcId="{E5E50D8D-1199-4C8E-89FF-B85EE6D60A3E}" destId="{C4AD6932-4E0B-4D16-A115-643A2D7C76AA}" srcOrd="1" destOrd="0" parTransId="{21B37410-5033-46C3-AE5F-225E1C4027A2}" sibTransId="{528B47AD-4865-44D3-9FB1-7F32AD1D8EC7}"/>
    <dgm:cxn modelId="{3512C74B-3B04-4BB8-829B-03AE69AAC829}" srcId="{E5E50D8D-1199-4C8E-89FF-B85EE6D60A3E}" destId="{974ADB0E-EF26-4DCA-B854-99F9E5D25671}" srcOrd="5" destOrd="0" parTransId="{17CBFFAF-7216-48CD-8C9D-FF620E4D66B9}" sibTransId="{82FBCD66-1827-454C-96DE-16EFBCE01CB9}"/>
    <dgm:cxn modelId="{162A1078-41C5-48BC-97CC-4F05EEC7C3FD}" type="presOf" srcId="{974ADB0E-EF26-4DCA-B854-99F9E5D25671}" destId="{2113B92C-AD7B-4ED2-BCC9-9CBA8EC8A94D}" srcOrd="0" destOrd="0" presId="urn:microsoft.com/office/officeart/2005/8/layout/vList2"/>
    <dgm:cxn modelId="{2F58E79C-D44D-4C48-9528-B6A3DEA7328E}" srcId="{E5E50D8D-1199-4C8E-89FF-B85EE6D60A3E}" destId="{60D227BF-D949-4969-863A-94CACC72E976}" srcOrd="4" destOrd="0" parTransId="{9348A3BF-2438-4BA5-95A2-D8175E9ADF30}" sibTransId="{7C6968FC-48AB-42D6-B0D1-9A97EE76AA65}"/>
    <dgm:cxn modelId="{F01092B3-D2EC-448A-BAC0-A6D80E8042D3}" srcId="{E5E50D8D-1199-4C8E-89FF-B85EE6D60A3E}" destId="{F984DDA5-06D4-4F79-94D5-E9EB3F8DBC08}" srcOrd="0" destOrd="0" parTransId="{5261D8BF-01DD-4691-B9D5-0F8544A86C03}" sibTransId="{FFF3AFDC-F4A6-4CF0-8D51-F6DA754F5771}"/>
    <dgm:cxn modelId="{FDDF1BBD-EFD0-41D9-BA07-4400919F68F8}" type="presOf" srcId="{0554AE75-ABDA-4543-8A72-081D4C8C2AC1}" destId="{3C839873-A084-4098-95C3-B8BD4031D41C}" srcOrd="0" destOrd="0" presId="urn:microsoft.com/office/officeart/2005/8/layout/vList2"/>
    <dgm:cxn modelId="{C99001C3-76A3-498A-A587-8C039984D8AB}" type="presOf" srcId="{E5E50D8D-1199-4C8E-89FF-B85EE6D60A3E}" destId="{F069AFC7-A905-49DB-BDBC-79CCA1881D04}" srcOrd="0" destOrd="0" presId="urn:microsoft.com/office/officeart/2005/8/layout/vList2"/>
    <dgm:cxn modelId="{D5A03FC6-C6DC-43FE-9E95-2FF707D212D5}" type="presOf" srcId="{F984DDA5-06D4-4F79-94D5-E9EB3F8DBC08}" destId="{19FC8948-F1FC-4EB1-94FA-0AD535C2ED48}" srcOrd="0" destOrd="0" presId="urn:microsoft.com/office/officeart/2005/8/layout/vList2"/>
    <dgm:cxn modelId="{4685FCC7-AEF3-443D-BA09-2661D70E9079}" type="presOf" srcId="{A7F87450-166B-4501-8FD1-543B01FA27D5}" destId="{F96FDE90-43E7-4330-8704-6D5590C0A9A2}" srcOrd="0" destOrd="0" presId="urn:microsoft.com/office/officeart/2005/8/layout/vList2"/>
    <dgm:cxn modelId="{C13A91D8-F842-4AAD-ADDF-E4FE6900A297}" type="presOf" srcId="{C4AD6932-4E0B-4D16-A115-643A2D7C76AA}" destId="{2BFD28AE-050B-421E-B2B3-E7128A4E7AB8}" srcOrd="0" destOrd="0" presId="urn:microsoft.com/office/officeart/2005/8/layout/vList2"/>
    <dgm:cxn modelId="{579AEDAD-A61D-4EF9-B8E9-037DEB72F120}" type="presParOf" srcId="{F069AFC7-A905-49DB-BDBC-79CCA1881D04}" destId="{19FC8948-F1FC-4EB1-94FA-0AD535C2ED48}" srcOrd="0" destOrd="0" presId="urn:microsoft.com/office/officeart/2005/8/layout/vList2"/>
    <dgm:cxn modelId="{27D10E27-BF62-48D3-99C2-ABAD2F6BB120}" type="presParOf" srcId="{F069AFC7-A905-49DB-BDBC-79CCA1881D04}" destId="{32584EEE-E910-4F57-8531-779B50E1BF68}" srcOrd="1" destOrd="0" presId="urn:microsoft.com/office/officeart/2005/8/layout/vList2"/>
    <dgm:cxn modelId="{5C394018-A693-4893-A707-F5F43A6D386E}" type="presParOf" srcId="{F069AFC7-A905-49DB-BDBC-79CCA1881D04}" destId="{2BFD28AE-050B-421E-B2B3-E7128A4E7AB8}" srcOrd="2" destOrd="0" presId="urn:microsoft.com/office/officeart/2005/8/layout/vList2"/>
    <dgm:cxn modelId="{96381EE5-5F78-416C-B0FA-38A8784E908F}" type="presParOf" srcId="{F069AFC7-A905-49DB-BDBC-79CCA1881D04}" destId="{CF47710F-86CC-4ABD-8B07-299B8E9E83C9}" srcOrd="3" destOrd="0" presId="urn:microsoft.com/office/officeart/2005/8/layout/vList2"/>
    <dgm:cxn modelId="{D7906E97-C76F-41DA-9ED7-CCB366E565A1}" type="presParOf" srcId="{F069AFC7-A905-49DB-BDBC-79CCA1881D04}" destId="{3C839873-A084-4098-95C3-B8BD4031D41C}" srcOrd="4" destOrd="0" presId="urn:microsoft.com/office/officeart/2005/8/layout/vList2"/>
    <dgm:cxn modelId="{83C83491-B9E9-4E97-9520-6D894E693F73}" type="presParOf" srcId="{F069AFC7-A905-49DB-BDBC-79CCA1881D04}" destId="{13A9232D-BEAE-4F88-A5AF-4FB0B0A8C5DF}" srcOrd="5" destOrd="0" presId="urn:microsoft.com/office/officeart/2005/8/layout/vList2"/>
    <dgm:cxn modelId="{B150B49C-AE02-4DAA-A5BB-46EC80290D30}" type="presParOf" srcId="{F069AFC7-A905-49DB-BDBC-79CCA1881D04}" destId="{F96FDE90-43E7-4330-8704-6D5590C0A9A2}" srcOrd="6" destOrd="0" presId="urn:microsoft.com/office/officeart/2005/8/layout/vList2"/>
    <dgm:cxn modelId="{E162F8D8-5545-4893-AB05-6E8CB34301D5}" type="presParOf" srcId="{F069AFC7-A905-49DB-BDBC-79CCA1881D04}" destId="{F8DBAE0A-5129-4CF7-B245-9B459F288924}" srcOrd="7" destOrd="0" presId="urn:microsoft.com/office/officeart/2005/8/layout/vList2"/>
    <dgm:cxn modelId="{EB8C4E64-CAAF-41B8-892D-E4417D09A579}" type="presParOf" srcId="{F069AFC7-A905-49DB-BDBC-79CCA1881D04}" destId="{86E2C530-6BD5-4DC5-87D7-183A0577216F}" srcOrd="8" destOrd="0" presId="urn:microsoft.com/office/officeart/2005/8/layout/vList2"/>
    <dgm:cxn modelId="{B9778719-C231-46DD-A05D-A8211881797F}" type="presParOf" srcId="{F069AFC7-A905-49DB-BDBC-79CCA1881D04}" destId="{A86645C9-C4CD-49E6-8A94-4271154136D0}" srcOrd="9" destOrd="0" presId="urn:microsoft.com/office/officeart/2005/8/layout/vList2"/>
    <dgm:cxn modelId="{69C51551-1934-49DF-930C-C674FAB8212A}" type="presParOf" srcId="{F069AFC7-A905-49DB-BDBC-79CCA1881D04}" destId="{2113B92C-AD7B-4ED2-BCC9-9CBA8EC8A9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7335EA-F091-4E0C-A76C-CEE366ADB2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D687948F-2C32-469C-B467-B15D6797B6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We teach Block letter formation</a:t>
          </a:r>
          <a:endParaRPr lang="en-US" dirty="0"/>
        </a:p>
      </dgm:t>
    </dgm:pt>
    <dgm:pt modelId="{9453A151-AAE1-45BA-B625-D6517E1508A9}" type="parTrans" cxnId="{6831B155-E145-4359-8B0B-FB73423E61FA}">
      <dgm:prSet/>
      <dgm:spPr/>
      <dgm:t>
        <a:bodyPr/>
        <a:lstStyle/>
        <a:p>
          <a:endParaRPr lang="en-US"/>
        </a:p>
      </dgm:t>
    </dgm:pt>
    <dgm:pt modelId="{D1F2E6D5-9993-4D66-A7EC-F9819B6BEFDE}" type="sibTrans" cxnId="{6831B155-E145-4359-8B0B-FB73423E61FA}">
      <dgm:prSet/>
      <dgm:spPr/>
      <dgm:t>
        <a:bodyPr/>
        <a:lstStyle/>
        <a:p>
          <a:endParaRPr lang="en-US"/>
        </a:p>
      </dgm:t>
    </dgm:pt>
    <dgm:pt modelId="{02F9DCDA-94C4-4F23-A6D9-E55B4C5C30C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See PPT on our webpage</a:t>
          </a:r>
          <a:endParaRPr lang="en-US" dirty="0"/>
        </a:p>
      </dgm:t>
    </dgm:pt>
    <dgm:pt modelId="{71AE8261-254D-4AE5-9608-A32245F39C90}" type="parTrans" cxnId="{7BDADFEB-DE2A-4EC7-954E-57728C0E0B04}">
      <dgm:prSet/>
      <dgm:spPr/>
      <dgm:t>
        <a:bodyPr/>
        <a:lstStyle/>
        <a:p>
          <a:endParaRPr lang="en-US"/>
        </a:p>
      </dgm:t>
    </dgm:pt>
    <dgm:pt modelId="{770EAF41-3001-48D2-B66C-636D2590ADBC}" type="sibTrans" cxnId="{7BDADFEB-DE2A-4EC7-954E-57728C0E0B04}">
      <dgm:prSet/>
      <dgm:spPr/>
      <dgm:t>
        <a:bodyPr/>
        <a:lstStyle/>
        <a:p>
          <a:endParaRPr lang="en-US"/>
        </a:p>
      </dgm:t>
    </dgm:pt>
    <dgm:pt modelId="{821BF9FB-CC64-411D-B8AD-784A33073DAE}" type="pres">
      <dgm:prSet presAssocID="{437335EA-F091-4E0C-A76C-CEE366ADB242}" presName="root" presStyleCnt="0">
        <dgm:presLayoutVars>
          <dgm:dir/>
          <dgm:resizeHandles val="exact"/>
        </dgm:presLayoutVars>
      </dgm:prSet>
      <dgm:spPr/>
    </dgm:pt>
    <dgm:pt modelId="{940D84AB-CDA2-4EF0-ACE5-EBBE56D9A132}" type="pres">
      <dgm:prSet presAssocID="{D687948F-2C32-469C-B467-B15D6797B6E3}" presName="compNode" presStyleCnt="0"/>
      <dgm:spPr/>
    </dgm:pt>
    <dgm:pt modelId="{607BC94F-D4B2-4661-AA90-BE8461A052F7}" type="pres">
      <dgm:prSet presAssocID="{D687948F-2C32-469C-B467-B15D6797B6E3}" presName="bgRect" presStyleLbl="bgShp" presStyleIdx="0" presStyleCnt="2"/>
      <dgm:spPr/>
    </dgm:pt>
    <dgm:pt modelId="{95FE66ED-CF6E-4AE2-BEE4-FDEBA68B33C0}" type="pres">
      <dgm:prSet presAssocID="{D687948F-2C32-469C-B467-B15D6797B6E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1452AB0-FAFA-40B9-A3CD-9A958F8889C9}" type="pres">
      <dgm:prSet presAssocID="{D687948F-2C32-469C-B467-B15D6797B6E3}" presName="spaceRect" presStyleCnt="0"/>
      <dgm:spPr/>
    </dgm:pt>
    <dgm:pt modelId="{2712AA7B-BBED-4D2E-A5D9-147B5F334BC0}" type="pres">
      <dgm:prSet presAssocID="{D687948F-2C32-469C-B467-B15D6797B6E3}" presName="parTx" presStyleLbl="revTx" presStyleIdx="0" presStyleCnt="2">
        <dgm:presLayoutVars>
          <dgm:chMax val="0"/>
          <dgm:chPref val="0"/>
        </dgm:presLayoutVars>
      </dgm:prSet>
      <dgm:spPr/>
    </dgm:pt>
    <dgm:pt modelId="{C19E47EA-224D-40F2-B7A4-826C626E009E}" type="pres">
      <dgm:prSet presAssocID="{D1F2E6D5-9993-4D66-A7EC-F9819B6BEFDE}" presName="sibTrans" presStyleCnt="0"/>
      <dgm:spPr/>
    </dgm:pt>
    <dgm:pt modelId="{0CFB4D81-9D3A-43C1-A959-7DC08C51A171}" type="pres">
      <dgm:prSet presAssocID="{02F9DCDA-94C4-4F23-A6D9-E55B4C5C30C9}" presName="compNode" presStyleCnt="0"/>
      <dgm:spPr/>
    </dgm:pt>
    <dgm:pt modelId="{2388EF22-7636-49DC-A6E1-7CF6FB30F0DE}" type="pres">
      <dgm:prSet presAssocID="{02F9DCDA-94C4-4F23-A6D9-E55B4C5C30C9}" presName="bgRect" presStyleLbl="bgShp" presStyleIdx="1" presStyleCnt="2"/>
      <dgm:spPr/>
    </dgm:pt>
    <dgm:pt modelId="{94FCCCC8-8D6D-4DB3-A085-A74E5BBF3F2E}" type="pres">
      <dgm:prSet presAssocID="{02F9DCDA-94C4-4F23-A6D9-E55B4C5C30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A0ABAD1-77A3-4C33-A962-7DC8EFBC4A43}" type="pres">
      <dgm:prSet presAssocID="{02F9DCDA-94C4-4F23-A6D9-E55B4C5C30C9}" presName="spaceRect" presStyleCnt="0"/>
      <dgm:spPr/>
    </dgm:pt>
    <dgm:pt modelId="{F85747F0-6213-46FD-9280-DE7379070C51}" type="pres">
      <dgm:prSet presAssocID="{02F9DCDA-94C4-4F23-A6D9-E55B4C5C30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591673-8719-4D4B-8985-320252F11226}" type="presOf" srcId="{D687948F-2C32-469C-B467-B15D6797B6E3}" destId="{2712AA7B-BBED-4D2E-A5D9-147B5F334BC0}" srcOrd="0" destOrd="0" presId="urn:microsoft.com/office/officeart/2018/2/layout/IconVerticalSolidList"/>
    <dgm:cxn modelId="{6831B155-E145-4359-8B0B-FB73423E61FA}" srcId="{437335EA-F091-4E0C-A76C-CEE366ADB242}" destId="{D687948F-2C32-469C-B467-B15D6797B6E3}" srcOrd="0" destOrd="0" parTransId="{9453A151-AAE1-45BA-B625-D6517E1508A9}" sibTransId="{D1F2E6D5-9993-4D66-A7EC-F9819B6BEFDE}"/>
    <dgm:cxn modelId="{55BE1757-9780-4047-8540-972653C6B9D7}" type="presOf" srcId="{437335EA-F091-4E0C-A76C-CEE366ADB242}" destId="{821BF9FB-CC64-411D-B8AD-784A33073DAE}" srcOrd="0" destOrd="0" presId="urn:microsoft.com/office/officeart/2018/2/layout/IconVerticalSolidList"/>
    <dgm:cxn modelId="{EAF61CC5-60C8-483C-843F-3FB703D38D41}" type="presOf" srcId="{02F9DCDA-94C4-4F23-A6D9-E55B4C5C30C9}" destId="{F85747F0-6213-46FD-9280-DE7379070C51}" srcOrd="0" destOrd="0" presId="urn:microsoft.com/office/officeart/2018/2/layout/IconVerticalSolidList"/>
    <dgm:cxn modelId="{7BDADFEB-DE2A-4EC7-954E-57728C0E0B04}" srcId="{437335EA-F091-4E0C-A76C-CEE366ADB242}" destId="{02F9DCDA-94C4-4F23-A6D9-E55B4C5C30C9}" srcOrd="1" destOrd="0" parTransId="{71AE8261-254D-4AE5-9608-A32245F39C90}" sibTransId="{770EAF41-3001-48D2-B66C-636D2590ADBC}"/>
    <dgm:cxn modelId="{83447328-5356-43DD-ABBD-4E6AE9F9E16E}" type="presParOf" srcId="{821BF9FB-CC64-411D-B8AD-784A33073DAE}" destId="{940D84AB-CDA2-4EF0-ACE5-EBBE56D9A132}" srcOrd="0" destOrd="0" presId="urn:microsoft.com/office/officeart/2018/2/layout/IconVerticalSolidList"/>
    <dgm:cxn modelId="{621CB861-96F4-4343-ADD5-B5912EA11F39}" type="presParOf" srcId="{940D84AB-CDA2-4EF0-ACE5-EBBE56D9A132}" destId="{607BC94F-D4B2-4661-AA90-BE8461A052F7}" srcOrd="0" destOrd="0" presId="urn:microsoft.com/office/officeart/2018/2/layout/IconVerticalSolidList"/>
    <dgm:cxn modelId="{049091AB-54BC-425A-A9CC-F0BE52B48441}" type="presParOf" srcId="{940D84AB-CDA2-4EF0-ACE5-EBBE56D9A132}" destId="{95FE66ED-CF6E-4AE2-BEE4-FDEBA68B33C0}" srcOrd="1" destOrd="0" presId="urn:microsoft.com/office/officeart/2018/2/layout/IconVerticalSolidList"/>
    <dgm:cxn modelId="{C95D98AC-8347-4473-9B75-0B7E49C85318}" type="presParOf" srcId="{940D84AB-CDA2-4EF0-ACE5-EBBE56D9A132}" destId="{01452AB0-FAFA-40B9-A3CD-9A958F8889C9}" srcOrd="2" destOrd="0" presId="urn:microsoft.com/office/officeart/2018/2/layout/IconVerticalSolidList"/>
    <dgm:cxn modelId="{1A13478A-D91F-433E-A325-DDDD6EE12555}" type="presParOf" srcId="{940D84AB-CDA2-4EF0-ACE5-EBBE56D9A132}" destId="{2712AA7B-BBED-4D2E-A5D9-147B5F334BC0}" srcOrd="3" destOrd="0" presId="urn:microsoft.com/office/officeart/2018/2/layout/IconVerticalSolidList"/>
    <dgm:cxn modelId="{A98823BE-4FE1-4A56-B23F-82F5E84245DB}" type="presParOf" srcId="{821BF9FB-CC64-411D-B8AD-784A33073DAE}" destId="{C19E47EA-224D-40F2-B7A4-826C626E009E}" srcOrd="1" destOrd="0" presId="urn:microsoft.com/office/officeart/2018/2/layout/IconVerticalSolidList"/>
    <dgm:cxn modelId="{1E2E7734-CC48-4605-84BE-8B954657EB94}" type="presParOf" srcId="{821BF9FB-CC64-411D-B8AD-784A33073DAE}" destId="{0CFB4D81-9D3A-43C1-A959-7DC08C51A171}" srcOrd="2" destOrd="0" presId="urn:microsoft.com/office/officeart/2018/2/layout/IconVerticalSolidList"/>
    <dgm:cxn modelId="{F5E77A63-DA86-45D2-836E-F6851B866900}" type="presParOf" srcId="{0CFB4D81-9D3A-43C1-A959-7DC08C51A171}" destId="{2388EF22-7636-49DC-A6E1-7CF6FB30F0DE}" srcOrd="0" destOrd="0" presId="urn:microsoft.com/office/officeart/2018/2/layout/IconVerticalSolidList"/>
    <dgm:cxn modelId="{00AEF16D-5CC2-46B3-A476-B74A266E7D87}" type="presParOf" srcId="{0CFB4D81-9D3A-43C1-A959-7DC08C51A171}" destId="{94FCCCC8-8D6D-4DB3-A085-A74E5BBF3F2E}" srcOrd="1" destOrd="0" presId="urn:microsoft.com/office/officeart/2018/2/layout/IconVerticalSolidList"/>
    <dgm:cxn modelId="{8D8E94A0-DCFE-4260-93B8-E76B16B2AA27}" type="presParOf" srcId="{0CFB4D81-9D3A-43C1-A959-7DC08C51A171}" destId="{BA0ABAD1-77A3-4C33-A962-7DC8EFBC4A43}" srcOrd="2" destOrd="0" presId="urn:microsoft.com/office/officeart/2018/2/layout/IconVerticalSolidList"/>
    <dgm:cxn modelId="{0D0FF355-368D-45DC-9209-C2CABEC93724}" type="presParOf" srcId="{0CFB4D81-9D3A-43C1-A959-7DC08C51A171}" destId="{F85747F0-6213-46FD-9280-DE7379070C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9A3DE-DB11-44C4-8CF5-1B395600C2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85F23B-05FF-4FE4-BECB-3DA24ED3A26E}">
      <dgm:prSet/>
      <dgm:spPr/>
      <dgm:t>
        <a:bodyPr/>
        <a:lstStyle/>
        <a:p>
          <a:r>
            <a:rPr lang="en-GB"/>
            <a:t>Talk Tasks</a:t>
          </a:r>
          <a:endParaRPr lang="en-US"/>
        </a:p>
      </dgm:t>
    </dgm:pt>
    <dgm:pt modelId="{9237A2B0-41F9-4839-9BB0-57DD24288711}" type="parTrans" cxnId="{2DACF819-E730-44F9-9A0E-683155D88485}">
      <dgm:prSet/>
      <dgm:spPr/>
      <dgm:t>
        <a:bodyPr/>
        <a:lstStyle/>
        <a:p>
          <a:endParaRPr lang="en-US"/>
        </a:p>
      </dgm:t>
    </dgm:pt>
    <dgm:pt modelId="{61FF1266-F516-44A4-88C3-9BA412E7221D}" type="sibTrans" cxnId="{2DACF819-E730-44F9-9A0E-683155D88485}">
      <dgm:prSet/>
      <dgm:spPr/>
      <dgm:t>
        <a:bodyPr/>
        <a:lstStyle/>
        <a:p>
          <a:endParaRPr lang="en-US"/>
        </a:p>
      </dgm:t>
    </dgm:pt>
    <dgm:pt modelId="{BE7898B5-3CEB-44CD-9F17-83F5D2EAE361}">
      <dgm:prSet/>
      <dgm:spPr/>
      <dgm:t>
        <a:bodyPr/>
        <a:lstStyle/>
        <a:p>
          <a:r>
            <a:rPr lang="en-GB"/>
            <a:t>Challenges</a:t>
          </a:r>
          <a:endParaRPr lang="en-US"/>
        </a:p>
      </dgm:t>
    </dgm:pt>
    <dgm:pt modelId="{0BED2FA5-F0E8-45FA-852F-27524FBC5257}" type="parTrans" cxnId="{05425A53-38E2-4632-BF34-C33E6BA2B871}">
      <dgm:prSet/>
      <dgm:spPr/>
      <dgm:t>
        <a:bodyPr/>
        <a:lstStyle/>
        <a:p>
          <a:endParaRPr lang="en-US"/>
        </a:p>
      </dgm:t>
    </dgm:pt>
    <dgm:pt modelId="{AC8B4047-4814-41F7-8084-3E1ECF185BD9}" type="sibTrans" cxnId="{05425A53-38E2-4632-BF34-C33E6BA2B871}">
      <dgm:prSet/>
      <dgm:spPr/>
      <dgm:t>
        <a:bodyPr/>
        <a:lstStyle/>
        <a:p>
          <a:endParaRPr lang="en-US"/>
        </a:p>
      </dgm:t>
    </dgm:pt>
    <dgm:pt modelId="{183EA7B8-D1C3-4B69-AE88-5D5692178BE5}">
      <dgm:prSet/>
      <dgm:spPr/>
      <dgm:t>
        <a:bodyPr/>
        <a:lstStyle/>
        <a:p>
          <a:r>
            <a:rPr lang="en-GB"/>
            <a:t>All about me photograph show and tell</a:t>
          </a:r>
          <a:endParaRPr lang="en-US"/>
        </a:p>
      </dgm:t>
    </dgm:pt>
    <dgm:pt modelId="{5289F5A5-043D-4987-A206-C4AD656D6FBA}" type="parTrans" cxnId="{25E7C4EB-E46E-4751-A309-293B36AD2CA9}">
      <dgm:prSet/>
      <dgm:spPr/>
      <dgm:t>
        <a:bodyPr/>
        <a:lstStyle/>
        <a:p>
          <a:endParaRPr lang="en-US"/>
        </a:p>
      </dgm:t>
    </dgm:pt>
    <dgm:pt modelId="{AFF0241A-5B0B-4395-8BF4-EA7E8ABF23C2}" type="sibTrans" cxnId="{25E7C4EB-E46E-4751-A309-293B36AD2CA9}">
      <dgm:prSet/>
      <dgm:spPr/>
      <dgm:t>
        <a:bodyPr/>
        <a:lstStyle/>
        <a:p>
          <a:endParaRPr lang="en-US"/>
        </a:p>
      </dgm:t>
    </dgm:pt>
    <dgm:pt modelId="{5D6B99B7-969E-47C9-8786-65B4DBC05128}">
      <dgm:prSet/>
      <dgm:spPr/>
      <dgm:t>
        <a:bodyPr/>
        <a:lstStyle/>
        <a:p>
          <a:r>
            <a:rPr lang="en-GB"/>
            <a:t>Enrichment activities</a:t>
          </a:r>
          <a:endParaRPr lang="en-US"/>
        </a:p>
      </dgm:t>
    </dgm:pt>
    <dgm:pt modelId="{B0E3116B-F88F-46B8-8D25-DF6D60994449}" type="parTrans" cxnId="{5C3A3519-3882-475D-8C67-9C4B89B8CAE5}">
      <dgm:prSet/>
      <dgm:spPr/>
      <dgm:t>
        <a:bodyPr/>
        <a:lstStyle/>
        <a:p>
          <a:endParaRPr lang="en-US"/>
        </a:p>
      </dgm:t>
    </dgm:pt>
    <dgm:pt modelId="{14A4E9DB-F920-480A-AE6C-53855498B876}" type="sibTrans" cxnId="{5C3A3519-3882-475D-8C67-9C4B89B8CAE5}">
      <dgm:prSet/>
      <dgm:spPr/>
      <dgm:t>
        <a:bodyPr/>
        <a:lstStyle/>
        <a:p>
          <a:endParaRPr lang="en-US"/>
        </a:p>
      </dgm:t>
    </dgm:pt>
    <dgm:pt modelId="{0CBD0929-B7E8-4F20-A51C-DAD915C03625}">
      <dgm:prSet/>
      <dgm:spPr/>
      <dgm:t>
        <a:bodyPr/>
        <a:lstStyle/>
        <a:p>
          <a:r>
            <a:rPr lang="en-GB"/>
            <a:t>Parents evenings</a:t>
          </a:r>
          <a:endParaRPr lang="en-US"/>
        </a:p>
      </dgm:t>
    </dgm:pt>
    <dgm:pt modelId="{3AF431E1-036E-4776-AF96-9F9E82E28ACA}" type="parTrans" cxnId="{7BCA724B-2AA0-4FBF-B529-91D31E31FA2A}">
      <dgm:prSet/>
      <dgm:spPr/>
      <dgm:t>
        <a:bodyPr/>
        <a:lstStyle/>
        <a:p>
          <a:endParaRPr lang="en-US"/>
        </a:p>
      </dgm:t>
    </dgm:pt>
    <dgm:pt modelId="{8BF0BD09-D3E6-43AA-8734-18C1BCFDF4C1}" type="sibTrans" cxnId="{7BCA724B-2AA0-4FBF-B529-91D31E31FA2A}">
      <dgm:prSet/>
      <dgm:spPr/>
      <dgm:t>
        <a:bodyPr/>
        <a:lstStyle/>
        <a:p>
          <a:endParaRPr lang="en-US"/>
        </a:p>
      </dgm:t>
    </dgm:pt>
    <dgm:pt modelId="{6034CD6C-7FE1-4E93-85B9-0D4D1A50ACA5}">
      <dgm:prSet/>
      <dgm:spPr/>
      <dgm:t>
        <a:bodyPr/>
        <a:lstStyle/>
        <a:p>
          <a:r>
            <a:rPr lang="en-GB"/>
            <a:t>Webpage, emails, newsletters, check book bags</a:t>
          </a:r>
          <a:endParaRPr lang="en-US"/>
        </a:p>
      </dgm:t>
    </dgm:pt>
    <dgm:pt modelId="{D8C91F71-21A7-4891-BD53-67C37A7EE19A}" type="parTrans" cxnId="{732B5DE9-F613-4649-90F6-3A84A60FCEB4}">
      <dgm:prSet/>
      <dgm:spPr/>
      <dgm:t>
        <a:bodyPr/>
        <a:lstStyle/>
        <a:p>
          <a:endParaRPr lang="en-US"/>
        </a:p>
      </dgm:t>
    </dgm:pt>
    <dgm:pt modelId="{81B6CB65-924B-47D7-B787-A142FBB8E9CF}" type="sibTrans" cxnId="{732B5DE9-F613-4649-90F6-3A84A60FCEB4}">
      <dgm:prSet/>
      <dgm:spPr/>
      <dgm:t>
        <a:bodyPr/>
        <a:lstStyle/>
        <a:p>
          <a:endParaRPr lang="en-US"/>
        </a:p>
      </dgm:t>
    </dgm:pt>
    <dgm:pt modelId="{B969EC7C-C099-4189-90A8-D6F10F3B09D9}" type="pres">
      <dgm:prSet presAssocID="{AD99A3DE-DB11-44C4-8CF5-1B395600C205}" presName="diagram" presStyleCnt="0">
        <dgm:presLayoutVars>
          <dgm:dir/>
          <dgm:resizeHandles val="exact"/>
        </dgm:presLayoutVars>
      </dgm:prSet>
      <dgm:spPr/>
    </dgm:pt>
    <dgm:pt modelId="{26E23021-B58F-47B2-BAD1-65F3F92BCB30}" type="pres">
      <dgm:prSet presAssocID="{0785F23B-05FF-4FE4-BECB-3DA24ED3A26E}" presName="node" presStyleLbl="node1" presStyleIdx="0" presStyleCnt="6">
        <dgm:presLayoutVars>
          <dgm:bulletEnabled val="1"/>
        </dgm:presLayoutVars>
      </dgm:prSet>
      <dgm:spPr/>
    </dgm:pt>
    <dgm:pt modelId="{D6BB03D8-A8A1-4F00-ADB6-4E254AFEC45F}" type="pres">
      <dgm:prSet presAssocID="{61FF1266-F516-44A4-88C3-9BA412E7221D}" presName="sibTrans" presStyleCnt="0"/>
      <dgm:spPr/>
    </dgm:pt>
    <dgm:pt modelId="{5B713557-55A2-4755-8728-8B35EDB8046C}" type="pres">
      <dgm:prSet presAssocID="{BE7898B5-3CEB-44CD-9F17-83F5D2EAE361}" presName="node" presStyleLbl="node1" presStyleIdx="1" presStyleCnt="6">
        <dgm:presLayoutVars>
          <dgm:bulletEnabled val="1"/>
        </dgm:presLayoutVars>
      </dgm:prSet>
      <dgm:spPr/>
    </dgm:pt>
    <dgm:pt modelId="{BA81FD20-0DC2-4739-9BB1-230DBFB1C971}" type="pres">
      <dgm:prSet presAssocID="{AC8B4047-4814-41F7-8084-3E1ECF185BD9}" presName="sibTrans" presStyleCnt="0"/>
      <dgm:spPr/>
    </dgm:pt>
    <dgm:pt modelId="{692A1652-B138-458F-A3AE-ECF9A3C0BEF3}" type="pres">
      <dgm:prSet presAssocID="{183EA7B8-D1C3-4B69-AE88-5D5692178BE5}" presName="node" presStyleLbl="node1" presStyleIdx="2" presStyleCnt="6">
        <dgm:presLayoutVars>
          <dgm:bulletEnabled val="1"/>
        </dgm:presLayoutVars>
      </dgm:prSet>
      <dgm:spPr/>
    </dgm:pt>
    <dgm:pt modelId="{72187056-8026-4371-A82A-EAE97F005850}" type="pres">
      <dgm:prSet presAssocID="{AFF0241A-5B0B-4395-8BF4-EA7E8ABF23C2}" presName="sibTrans" presStyleCnt="0"/>
      <dgm:spPr/>
    </dgm:pt>
    <dgm:pt modelId="{C4ACEA51-3B85-4148-BD52-450D6E439F37}" type="pres">
      <dgm:prSet presAssocID="{5D6B99B7-969E-47C9-8786-65B4DBC05128}" presName="node" presStyleLbl="node1" presStyleIdx="3" presStyleCnt="6">
        <dgm:presLayoutVars>
          <dgm:bulletEnabled val="1"/>
        </dgm:presLayoutVars>
      </dgm:prSet>
      <dgm:spPr/>
    </dgm:pt>
    <dgm:pt modelId="{F21B3A17-C3C0-469B-A6DC-FFE5C88469C5}" type="pres">
      <dgm:prSet presAssocID="{14A4E9DB-F920-480A-AE6C-53855498B876}" presName="sibTrans" presStyleCnt="0"/>
      <dgm:spPr/>
    </dgm:pt>
    <dgm:pt modelId="{7D57EA9A-6FA5-4714-9191-9AC53BCF5179}" type="pres">
      <dgm:prSet presAssocID="{0CBD0929-B7E8-4F20-A51C-DAD915C03625}" presName="node" presStyleLbl="node1" presStyleIdx="4" presStyleCnt="6">
        <dgm:presLayoutVars>
          <dgm:bulletEnabled val="1"/>
        </dgm:presLayoutVars>
      </dgm:prSet>
      <dgm:spPr/>
    </dgm:pt>
    <dgm:pt modelId="{CDBE8DDB-45BF-48AA-BB04-D0E0954F27D1}" type="pres">
      <dgm:prSet presAssocID="{8BF0BD09-D3E6-43AA-8734-18C1BCFDF4C1}" presName="sibTrans" presStyleCnt="0"/>
      <dgm:spPr/>
    </dgm:pt>
    <dgm:pt modelId="{A4BB7519-35DE-488B-86C5-0B81E2EE8484}" type="pres">
      <dgm:prSet presAssocID="{6034CD6C-7FE1-4E93-85B9-0D4D1A50ACA5}" presName="node" presStyleLbl="node1" presStyleIdx="5" presStyleCnt="6">
        <dgm:presLayoutVars>
          <dgm:bulletEnabled val="1"/>
        </dgm:presLayoutVars>
      </dgm:prSet>
      <dgm:spPr/>
    </dgm:pt>
  </dgm:ptLst>
  <dgm:cxnLst>
    <dgm:cxn modelId="{A2A61C09-5A05-4D09-AFC7-E46226AB24F6}" type="presOf" srcId="{6034CD6C-7FE1-4E93-85B9-0D4D1A50ACA5}" destId="{A4BB7519-35DE-488B-86C5-0B81E2EE8484}" srcOrd="0" destOrd="0" presId="urn:microsoft.com/office/officeart/2005/8/layout/default"/>
    <dgm:cxn modelId="{5C3A3519-3882-475D-8C67-9C4B89B8CAE5}" srcId="{AD99A3DE-DB11-44C4-8CF5-1B395600C205}" destId="{5D6B99B7-969E-47C9-8786-65B4DBC05128}" srcOrd="3" destOrd="0" parTransId="{B0E3116B-F88F-46B8-8D25-DF6D60994449}" sibTransId="{14A4E9DB-F920-480A-AE6C-53855498B876}"/>
    <dgm:cxn modelId="{2DACF819-E730-44F9-9A0E-683155D88485}" srcId="{AD99A3DE-DB11-44C4-8CF5-1B395600C205}" destId="{0785F23B-05FF-4FE4-BECB-3DA24ED3A26E}" srcOrd="0" destOrd="0" parTransId="{9237A2B0-41F9-4839-9BB0-57DD24288711}" sibTransId="{61FF1266-F516-44A4-88C3-9BA412E7221D}"/>
    <dgm:cxn modelId="{0007481E-37E0-4C1E-8B47-05CC3371F2A5}" type="presOf" srcId="{0785F23B-05FF-4FE4-BECB-3DA24ED3A26E}" destId="{26E23021-B58F-47B2-BAD1-65F3F92BCB30}" srcOrd="0" destOrd="0" presId="urn:microsoft.com/office/officeart/2005/8/layout/default"/>
    <dgm:cxn modelId="{B69D8129-21F7-48C9-80E6-CD50DBF16D62}" type="presOf" srcId="{AD99A3DE-DB11-44C4-8CF5-1B395600C205}" destId="{B969EC7C-C099-4189-90A8-D6F10F3B09D9}" srcOrd="0" destOrd="0" presId="urn:microsoft.com/office/officeart/2005/8/layout/default"/>
    <dgm:cxn modelId="{7BCA724B-2AA0-4FBF-B529-91D31E31FA2A}" srcId="{AD99A3DE-DB11-44C4-8CF5-1B395600C205}" destId="{0CBD0929-B7E8-4F20-A51C-DAD915C03625}" srcOrd="4" destOrd="0" parTransId="{3AF431E1-036E-4776-AF96-9F9E82E28ACA}" sibTransId="{8BF0BD09-D3E6-43AA-8734-18C1BCFDF4C1}"/>
    <dgm:cxn modelId="{05425A53-38E2-4632-BF34-C33E6BA2B871}" srcId="{AD99A3DE-DB11-44C4-8CF5-1B395600C205}" destId="{BE7898B5-3CEB-44CD-9F17-83F5D2EAE361}" srcOrd="1" destOrd="0" parTransId="{0BED2FA5-F0E8-45FA-852F-27524FBC5257}" sibTransId="{AC8B4047-4814-41F7-8084-3E1ECF185BD9}"/>
    <dgm:cxn modelId="{4E8EE674-B043-45DF-B376-87D6A96C6362}" type="presOf" srcId="{0CBD0929-B7E8-4F20-A51C-DAD915C03625}" destId="{7D57EA9A-6FA5-4714-9191-9AC53BCF5179}" srcOrd="0" destOrd="0" presId="urn:microsoft.com/office/officeart/2005/8/layout/default"/>
    <dgm:cxn modelId="{F6F0F082-3076-46F9-B984-F845050B1CAC}" type="presOf" srcId="{5D6B99B7-969E-47C9-8786-65B4DBC05128}" destId="{C4ACEA51-3B85-4148-BD52-450D6E439F37}" srcOrd="0" destOrd="0" presId="urn:microsoft.com/office/officeart/2005/8/layout/default"/>
    <dgm:cxn modelId="{9E4BCBC3-DB82-48C0-A07C-95DB02A137D1}" type="presOf" srcId="{183EA7B8-D1C3-4B69-AE88-5D5692178BE5}" destId="{692A1652-B138-458F-A3AE-ECF9A3C0BEF3}" srcOrd="0" destOrd="0" presId="urn:microsoft.com/office/officeart/2005/8/layout/default"/>
    <dgm:cxn modelId="{3BC922CB-B6D1-47F4-8798-FBEAC276ADE9}" type="presOf" srcId="{BE7898B5-3CEB-44CD-9F17-83F5D2EAE361}" destId="{5B713557-55A2-4755-8728-8B35EDB8046C}" srcOrd="0" destOrd="0" presId="urn:microsoft.com/office/officeart/2005/8/layout/default"/>
    <dgm:cxn modelId="{732B5DE9-F613-4649-90F6-3A84A60FCEB4}" srcId="{AD99A3DE-DB11-44C4-8CF5-1B395600C205}" destId="{6034CD6C-7FE1-4E93-85B9-0D4D1A50ACA5}" srcOrd="5" destOrd="0" parTransId="{D8C91F71-21A7-4891-BD53-67C37A7EE19A}" sibTransId="{81B6CB65-924B-47D7-B787-A142FBB8E9CF}"/>
    <dgm:cxn modelId="{25E7C4EB-E46E-4751-A309-293B36AD2CA9}" srcId="{AD99A3DE-DB11-44C4-8CF5-1B395600C205}" destId="{183EA7B8-D1C3-4B69-AE88-5D5692178BE5}" srcOrd="2" destOrd="0" parTransId="{5289F5A5-043D-4987-A206-C4AD656D6FBA}" sibTransId="{AFF0241A-5B0B-4395-8BF4-EA7E8ABF23C2}"/>
    <dgm:cxn modelId="{0984EE7D-C437-4D39-B815-6D6785ECE7A7}" type="presParOf" srcId="{B969EC7C-C099-4189-90A8-D6F10F3B09D9}" destId="{26E23021-B58F-47B2-BAD1-65F3F92BCB30}" srcOrd="0" destOrd="0" presId="urn:microsoft.com/office/officeart/2005/8/layout/default"/>
    <dgm:cxn modelId="{A93AC518-7735-4A55-9D4A-09563A6C17DD}" type="presParOf" srcId="{B969EC7C-C099-4189-90A8-D6F10F3B09D9}" destId="{D6BB03D8-A8A1-4F00-ADB6-4E254AFEC45F}" srcOrd="1" destOrd="0" presId="urn:microsoft.com/office/officeart/2005/8/layout/default"/>
    <dgm:cxn modelId="{81934683-5BDA-41E4-BB8B-8CD4995E1D42}" type="presParOf" srcId="{B969EC7C-C099-4189-90A8-D6F10F3B09D9}" destId="{5B713557-55A2-4755-8728-8B35EDB8046C}" srcOrd="2" destOrd="0" presId="urn:microsoft.com/office/officeart/2005/8/layout/default"/>
    <dgm:cxn modelId="{6BF5F912-D045-499B-A7C5-FC943D850E56}" type="presParOf" srcId="{B969EC7C-C099-4189-90A8-D6F10F3B09D9}" destId="{BA81FD20-0DC2-4739-9BB1-230DBFB1C971}" srcOrd="3" destOrd="0" presId="urn:microsoft.com/office/officeart/2005/8/layout/default"/>
    <dgm:cxn modelId="{397CC042-7D3B-414D-B90F-8729F5A48669}" type="presParOf" srcId="{B969EC7C-C099-4189-90A8-D6F10F3B09D9}" destId="{692A1652-B138-458F-A3AE-ECF9A3C0BEF3}" srcOrd="4" destOrd="0" presId="urn:microsoft.com/office/officeart/2005/8/layout/default"/>
    <dgm:cxn modelId="{B3A17820-CC44-4646-8CD1-F354477332EF}" type="presParOf" srcId="{B969EC7C-C099-4189-90A8-D6F10F3B09D9}" destId="{72187056-8026-4371-A82A-EAE97F005850}" srcOrd="5" destOrd="0" presId="urn:microsoft.com/office/officeart/2005/8/layout/default"/>
    <dgm:cxn modelId="{CD0FB2A3-C365-44B4-A05A-270E7A6C417B}" type="presParOf" srcId="{B969EC7C-C099-4189-90A8-D6F10F3B09D9}" destId="{C4ACEA51-3B85-4148-BD52-450D6E439F37}" srcOrd="6" destOrd="0" presId="urn:microsoft.com/office/officeart/2005/8/layout/default"/>
    <dgm:cxn modelId="{2B5E3191-47CB-466A-877F-209276AD2360}" type="presParOf" srcId="{B969EC7C-C099-4189-90A8-D6F10F3B09D9}" destId="{F21B3A17-C3C0-469B-A6DC-FFE5C88469C5}" srcOrd="7" destOrd="0" presId="urn:microsoft.com/office/officeart/2005/8/layout/default"/>
    <dgm:cxn modelId="{107F9391-7B2E-4901-A580-8477CF04B2F9}" type="presParOf" srcId="{B969EC7C-C099-4189-90A8-D6F10F3B09D9}" destId="{7D57EA9A-6FA5-4714-9191-9AC53BCF5179}" srcOrd="8" destOrd="0" presId="urn:microsoft.com/office/officeart/2005/8/layout/default"/>
    <dgm:cxn modelId="{921FFB1F-D7D8-4542-9BB3-49D9B5CA8D88}" type="presParOf" srcId="{B969EC7C-C099-4189-90A8-D6F10F3B09D9}" destId="{CDBE8DDB-45BF-48AA-BB04-D0E0954F27D1}" srcOrd="9" destOrd="0" presId="urn:microsoft.com/office/officeart/2005/8/layout/default"/>
    <dgm:cxn modelId="{4A4AE539-1259-4826-85CF-764B4CF167C0}" type="presParOf" srcId="{B969EC7C-C099-4189-90A8-D6F10F3B09D9}" destId="{A4BB7519-35DE-488B-86C5-0B81E2EE84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3F80-C7A1-4AEA-894B-D69C3D1F3260}">
      <dsp:nvSpPr>
        <dsp:cNvPr id="0" name=""/>
        <dsp:cNvSpPr/>
      </dsp:nvSpPr>
      <dsp:spPr>
        <a:xfrm>
          <a:off x="0" y="607485"/>
          <a:ext cx="5259278" cy="1076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Reception</a:t>
          </a:r>
          <a:endParaRPr lang="en-US" sz="4600" kern="1200"/>
        </a:p>
      </dsp:txBody>
      <dsp:txXfrm>
        <a:off x="52546" y="660031"/>
        <a:ext cx="5154186" cy="971308"/>
      </dsp:txXfrm>
    </dsp:sp>
    <dsp:sp modelId="{700CD416-19C1-48B5-B61D-42226FD874E0}">
      <dsp:nvSpPr>
        <dsp:cNvPr id="0" name=""/>
        <dsp:cNvSpPr/>
      </dsp:nvSpPr>
      <dsp:spPr>
        <a:xfrm>
          <a:off x="0" y="1816365"/>
          <a:ext cx="5259278" cy="1076400"/>
        </a:xfrm>
        <a:prstGeom prst="roundRect">
          <a:avLst/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Curriculum Meeting</a:t>
          </a:r>
          <a:endParaRPr lang="en-US" sz="4600" kern="1200"/>
        </a:p>
      </dsp:txBody>
      <dsp:txXfrm>
        <a:off x="52546" y="1868911"/>
        <a:ext cx="5154186" cy="971308"/>
      </dsp:txXfrm>
    </dsp:sp>
    <dsp:sp modelId="{C61ECE5E-8F81-4740-88D4-1A8639DC6E2F}">
      <dsp:nvSpPr>
        <dsp:cNvPr id="0" name=""/>
        <dsp:cNvSpPr/>
      </dsp:nvSpPr>
      <dsp:spPr>
        <a:xfrm>
          <a:off x="0" y="3025245"/>
          <a:ext cx="5259278" cy="107640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26.09.24</a:t>
          </a:r>
          <a:endParaRPr lang="en-US" sz="4600" kern="1200"/>
        </a:p>
      </dsp:txBody>
      <dsp:txXfrm>
        <a:off x="52546" y="3077791"/>
        <a:ext cx="5154186" cy="97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4CB6-41BB-4FF4-9B77-6721B332DFB2}">
      <dsp:nvSpPr>
        <dsp:cNvPr id="0" name=""/>
        <dsp:cNvSpPr/>
      </dsp:nvSpPr>
      <dsp:spPr>
        <a:xfrm>
          <a:off x="0" y="51856"/>
          <a:ext cx="634682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Focusing on getting to know your child and building relationships.</a:t>
          </a:r>
          <a:endParaRPr lang="en-US" sz="2100" kern="1200"/>
        </a:p>
      </dsp:txBody>
      <dsp:txXfrm>
        <a:off x="39580" y="91436"/>
        <a:ext cx="6267665" cy="731649"/>
      </dsp:txXfrm>
    </dsp:sp>
    <dsp:sp modelId="{5433BAA8-BA7C-4820-8135-C1236714F3CB}">
      <dsp:nvSpPr>
        <dsp:cNvPr id="0" name=""/>
        <dsp:cNvSpPr/>
      </dsp:nvSpPr>
      <dsp:spPr>
        <a:xfrm>
          <a:off x="0" y="923146"/>
          <a:ext cx="634682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Showing them around the school so they get to know the staff and the building.</a:t>
          </a:r>
          <a:endParaRPr lang="en-US" sz="2100" kern="1200"/>
        </a:p>
      </dsp:txBody>
      <dsp:txXfrm>
        <a:off x="39580" y="962726"/>
        <a:ext cx="6267665" cy="731649"/>
      </dsp:txXfrm>
    </dsp:sp>
    <dsp:sp modelId="{7D151B40-DCCF-49E4-B30B-32CA9907FDB2}">
      <dsp:nvSpPr>
        <dsp:cNvPr id="0" name=""/>
        <dsp:cNvSpPr/>
      </dsp:nvSpPr>
      <dsp:spPr>
        <a:xfrm>
          <a:off x="0" y="1794435"/>
          <a:ext cx="634682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Looking at rules and how to play safely in the unit. </a:t>
          </a:r>
          <a:endParaRPr lang="en-US" sz="2100" kern="1200"/>
        </a:p>
      </dsp:txBody>
      <dsp:txXfrm>
        <a:off x="39580" y="1834015"/>
        <a:ext cx="6267665" cy="731649"/>
      </dsp:txXfrm>
    </dsp:sp>
    <dsp:sp modelId="{6CD9089C-1727-4F78-A46A-7CD7DD91E306}">
      <dsp:nvSpPr>
        <dsp:cNvPr id="0" name=""/>
        <dsp:cNvSpPr/>
      </dsp:nvSpPr>
      <dsp:spPr>
        <a:xfrm>
          <a:off x="0" y="2665726"/>
          <a:ext cx="634682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Getting to know other members of the class – ongoing. </a:t>
          </a:r>
          <a:endParaRPr lang="en-US" sz="2100" kern="1200"/>
        </a:p>
      </dsp:txBody>
      <dsp:txXfrm>
        <a:off x="39580" y="2705306"/>
        <a:ext cx="6267665" cy="73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D7DF-4DB4-4265-804A-EFE563F62714}">
      <dsp:nvSpPr>
        <dsp:cNvPr id="0" name=""/>
        <dsp:cNvSpPr/>
      </dsp:nvSpPr>
      <dsp:spPr>
        <a:xfrm>
          <a:off x="0" y="255112"/>
          <a:ext cx="5259278" cy="1008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As part of our assessments we look for how children learn...</a:t>
          </a:r>
          <a:endParaRPr lang="en-US" sz="1900" kern="1200"/>
        </a:p>
      </dsp:txBody>
      <dsp:txXfrm>
        <a:off x="49240" y="304352"/>
        <a:ext cx="5160798" cy="910206"/>
      </dsp:txXfrm>
    </dsp:sp>
    <dsp:sp modelId="{24B55A23-1E5E-4A81-B341-4AF8730DD459}">
      <dsp:nvSpPr>
        <dsp:cNvPr id="0" name=""/>
        <dsp:cNvSpPr/>
      </dsp:nvSpPr>
      <dsp:spPr>
        <a:xfrm>
          <a:off x="0" y="1318519"/>
          <a:ext cx="5259278" cy="1008686"/>
        </a:xfrm>
        <a:prstGeom prst="roundRect">
          <a:avLst/>
        </a:prstGeom>
        <a:gradFill rotWithShape="0">
          <a:gsLst>
            <a:gs pos="0">
              <a:schemeClr val="accent2">
                <a:hueOff val="397245"/>
                <a:satOff val="2304"/>
                <a:lumOff val="2288"/>
                <a:alphaOff val="0"/>
                <a:tint val="98000"/>
                <a:lumMod val="110000"/>
              </a:schemeClr>
            </a:gs>
            <a:gs pos="84000">
              <a:schemeClr val="accent2">
                <a:hueOff val="397245"/>
                <a:satOff val="2304"/>
                <a:lumOff val="22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/>
            <a:t>playing and exploring </a:t>
          </a:r>
          <a:r>
            <a:rPr lang="en-GB" sz="1900" b="0" i="0" kern="1200"/>
            <a:t>- children investigate and experience things, and ‘have a go’;</a:t>
          </a:r>
          <a:endParaRPr lang="en-US" sz="1900" kern="1200"/>
        </a:p>
      </dsp:txBody>
      <dsp:txXfrm>
        <a:off x="49240" y="1367759"/>
        <a:ext cx="5160798" cy="910206"/>
      </dsp:txXfrm>
    </dsp:sp>
    <dsp:sp modelId="{EAE5B67E-D20B-4011-BDF4-476427577475}">
      <dsp:nvSpPr>
        <dsp:cNvPr id="0" name=""/>
        <dsp:cNvSpPr/>
      </dsp:nvSpPr>
      <dsp:spPr>
        <a:xfrm>
          <a:off x="0" y="2381925"/>
          <a:ext cx="5259278" cy="1008686"/>
        </a:xfrm>
        <a:prstGeom prst="roundRect">
          <a:avLst/>
        </a:prstGeom>
        <a:gradFill rotWithShape="0">
          <a:gsLst>
            <a:gs pos="0">
              <a:schemeClr val="accent2">
                <a:hueOff val="794490"/>
                <a:satOff val="4609"/>
                <a:lumOff val="4576"/>
                <a:alphaOff val="0"/>
                <a:tint val="98000"/>
                <a:lumMod val="110000"/>
              </a:schemeClr>
            </a:gs>
            <a:gs pos="84000">
              <a:schemeClr val="accent2">
                <a:hueOff val="794490"/>
                <a:satOff val="4609"/>
                <a:lumOff val="45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/>
            <a:t>active learning </a:t>
          </a:r>
          <a:r>
            <a:rPr lang="en-GB" sz="1900" b="0" i="0" kern="1200"/>
            <a:t>- children concentrate and keep on trying if they encounter difficulties, and enjoy achievements; and</a:t>
          </a:r>
          <a:endParaRPr lang="en-US" sz="1900" kern="1200"/>
        </a:p>
      </dsp:txBody>
      <dsp:txXfrm>
        <a:off x="49240" y="2431165"/>
        <a:ext cx="5160798" cy="910206"/>
      </dsp:txXfrm>
    </dsp:sp>
    <dsp:sp modelId="{8A9685F5-BE38-401B-90A6-B1D0A6639559}">
      <dsp:nvSpPr>
        <dsp:cNvPr id="0" name=""/>
        <dsp:cNvSpPr/>
      </dsp:nvSpPr>
      <dsp:spPr>
        <a:xfrm>
          <a:off x="0" y="3445331"/>
          <a:ext cx="5259278" cy="1008686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/>
            <a:t>creating and thinking critically </a:t>
          </a:r>
          <a:r>
            <a:rPr lang="en-GB" sz="1900" b="0" i="0" kern="1200"/>
            <a:t>- children have and develop their own ideas, make links between ideas, and develop strategies for doing things.</a:t>
          </a:r>
          <a:endParaRPr lang="en-US" sz="1900" kern="1200"/>
        </a:p>
      </dsp:txBody>
      <dsp:txXfrm>
        <a:off x="49240" y="3494571"/>
        <a:ext cx="5160798" cy="910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800A7-F090-4884-829B-445C0FD03BE6}">
      <dsp:nvSpPr>
        <dsp:cNvPr id="0" name=""/>
        <dsp:cNvSpPr/>
      </dsp:nvSpPr>
      <dsp:spPr>
        <a:xfrm>
          <a:off x="34051" y="440312"/>
          <a:ext cx="1086156" cy="10861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F4199-41EC-429D-B1E9-95552C24E4E9}">
      <dsp:nvSpPr>
        <dsp:cNvPr id="0" name=""/>
        <dsp:cNvSpPr/>
      </dsp:nvSpPr>
      <dsp:spPr>
        <a:xfrm>
          <a:off x="262144" y="668405"/>
          <a:ext cx="629970" cy="629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734-5C8C-42C6-BC53-8779ECAA5720}">
      <dsp:nvSpPr>
        <dsp:cNvPr id="0" name=""/>
        <dsp:cNvSpPr/>
      </dsp:nvSpPr>
      <dsp:spPr>
        <a:xfrm>
          <a:off x="1352955" y="440312"/>
          <a:ext cx="2560225" cy="10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Whole class sessions</a:t>
          </a:r>
          <a:endParaRPr lang="en-US" sz="2400" kern="1200" dirty="0"/>
        </a:p>
      </dsp:txBody>
      <dsp:txXfrm>
        <a:off x="1352955" y="440312"/>
        <a:ext cx="2560225" cy="1086156"/>
      </dsp:txXfrm>
    </dsp:sp>
    <dsp:sp modelId="{280715B3-97B7-4084-B262-F809DAF206EE}">
      <dsp:nvSpPr>
        <dsp:cNvPr id="0" name=""/>
        <dsp:cNvSpPr/>
      </dsp:nvSpPr>
      <dsp:spPr>
        <a:xfrm>
          <a:off x="4359281" y="440312"/>
          <a:ext cx="1086156" cy="10861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459EB-23AC-4A42-B917-37950AA6F53B}">
      <dsp:nvSpPr>
        <dsp:cNvPr id="0" name=""/>
        <dsp:cNvSpPr/>
      </dsp:nvSpPr>
      <dsp:spPr>
        <a:xfrm>
          <a:off x="4587374" y="668405"/>
          <a:ext cx="629970" cy="629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6EF26-878D-466D-A9EF-A4AA1BBA3991}">
      <dsp:nvSpPr>
        <dsp:cNvPr id="0" name=""/>
        <dsp:cNvSpPr/>
      </dsp:nvSpPr>
      <dsp:spPr>
        <a:xfrm>
          <a:off x="5678185" y="440312"/>
          <a:ext cx="2560225" cy="10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Small group work</a:t>
          </a:r>
          <a:endParaRPr lang="en-US" sz="2400" kern="1200" dirty="0"/>
        </a:p>
      </dsp:txBody>
      <dsp:txXfrm>
        <a:off x="5678185" y="440312"/>
        <a:ext cx="2560225" cy="1086156"/>
      </dsp:txXfrm>
    </dsp:sp>
    <dsp:sp modelId="{097CFB0C-2505-4CF5-996A-0AD8936F9C36}">
      <dsp:nvSpPr>
        <dsp:cNvPr id="0" name=""/>
        <dsp:cNvSpPr/>
      </dsp:nvSpPr>
      <dsp:spPr>
        <a:xfrm>
          <a:off x="34051" y="2151769"/>
          <a:ext cx="1086156" cy="1086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5F025-E1EB-4B19-94E7-2F88740EDAEA}">
      <dsp:nvSpPr>
        <dsp:cNvPr id="0" name=""/>
        <dsp:cNvSpPr/>
      </dsp:nvSpPr>
      <dsp:spPr>
        <a:xfrm>
          <a:off x="262144" y="2379862"/>
          <a:ext cx="629970" cy="629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9D10A-0BFC-4C0E-BA79-78D39AFAF84D}">
      <dsp:nvSpPr>
        <dsp:cNvPr id="0" name=""/>
        <dsp:cNvSpPr/>
      </dsp:nvSpPr>
      <dsp:spPr>
        <a:xfrm>
          <a:off x="1352955" y="2151769"/>
          <a:ext cx="2560225" cy="10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Variety of resources</a:t>
          </a:r>
          <a:endParaRPr lang="en-US" sz="2400" kern="1200" dirty="0"/>
        </a:p>
      </dsp:txBody>
      <dsp:txXfrm>
        <a:off x="1352955" y="2151769"/>
        <a:ext cx="2560225" cy="1086156"/>
      </dsp:txXfrm>
    </dsp:sp>
    <dsp:sp modelId="{F7189A91-6161-4474-9363-8537888B08A3}">
      <dsp:nvSpPr>
        <dsp:cNvPr id="0" name=""/>
        <dsp:cNvSpPr/>
      </dsp:nvSpPr>
      <dsp:spPr>
        <a:xfrm>
          <a:off x="4359281" y="2151769"/>
          <a:ext cx="1086156" cy="10861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4FF44-31E1-4FCB-9CE7-BF0C57260FE9}">
      <dsp:nvSpPr>
        <dsp:cNvPr id="0" name=""/>
        <dsp:cNvSpPr/>
      </dsp:nvSpPr>
      <dsp:spPr>
        <a:xfrm>
          <a:off x="4587374" y="2379862"/>
          <a:ext cx="629970" cy="629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AF406-2240-469C-9019-A2372827D096}">
      <dsp:nvSpPr>
        <dsp:cNvPr id="0" name=""/>
        <dsp:cNvSpPr/>
      </dsp:nvSpPr>
      <dsp:spPr>
        <a:xfrm>
          <a:off x="5678185" y="2151769"/>
          <a:ext cx="2560225" cy="10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/>
            </a:rPr>
            <a:t>Planned</a:t>
          </a:r>
          <a:r>
            <a:rPr lang="en-GB" sz="2400" kern="1200" dirty="0"/>
            <a:t> provision activities</a:t>
          </a:r>
        </a:p>
      </dsp:txBody>
      <dsp:txXfrm>
        <a:off x="5678185" y="2151769"/>
        <a:ext cx="2560225" cy="1086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6381B-7C21-477E-A0F7-A23A8A74C584}">
      <dsp:nvSpPr>
        <dsp:cNvPr id="0" name=""/>
        <dsp:cNvSpPr/>
      </dsp:nvSpPr>
      <dsp:spPr>
        <a:xfrm>
          <a:off x="0" y="574"/>
          <a:ext cx="5259278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24FED-26FB-4C20-A54F-A198D8C7AB94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023B4-A308-4B26-9388-8A36CA6AF2C2}">
      <dsp:nvSpPr>
        <dsp:cNvPr id="0" name=""/>
        <dsp:cNvSpPr/>
      </dsp:nvSpPr>
      <dsp:spPr>
        <a:xfrm>
          <a:off x="1553633" y="574"/>
          <a:ext cx="3705644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Little Wandle Letters and Sounds Revised</a:t>
          </a:r>
          <a:endParaRPr lang="en-US" sz="1900" kern="1200"/>
        </a:p>
      </dsp:txBody>
      <dsp:txXfrm>
        <a:off x="1553633" y="574"/>
        <a:ext cx="3705644" cy="1345137"/>
      </dsp:txXfrm>
    </dsp:sp>
    <dsp:sp modelId="{15DBBF31-7FF9-4CFA-8B65-8EA006602408}">
      <dsp:nvSpPr>
        <dsp:cNvPr id="0" name=""/>
        <dsp:cNvSpPr/>
      </dsp:nvSpPr>
      <dsp:spPr>
        <a:xfrm>
          <a:off x="0" y="1681996"/>
          <a:ext cx="5259278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DB68F-573C-42E6-AA68-78EF3B1B74BB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F5B73-4C7F-480D-97FA-4D7C15EBECE5}">
      <dsp:nvSpPr>
        <dsp:cNvPr id="0" name=""/>
        <dsp:cNvSpPr/>
      </dsp:nvSpPr>
      <dsp:spPr>
        <a:xfrm>
          <a:off x="1553633" y="1681996"/>
          <a:ext cx="3705644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5"/>
            </a:rPr>
            <a:t>Heymann Primary School – Phonics</a:t>
          </a:r>
          <a:r>
            <a:rPr lang="en-GB" sz="1900" kern="1200"/>
            <a:t> </a:t>
          </a:r>
          <a:endParaRPr lang="en-US" sz="1900" kern="1200"/>
        </a:p>
      </dsp:txBody>
      <dsp:txXfrm>
        <a:off x="1553633" y="1681996"/>
        <a:ext cx="3705644" cy="1345137"/>
      </dsp:txXfrm>
    </dsp:sp>
    <dsp:sp modelId="{C5D0FE90-8813-456F-9F2D-C7E8C763AFB0}">
      <dsp:nvSpPr>
        <dsp:cNvPr id="0" name=""/>
        <dsp:cNvSpPr/>
      </dsp:nvSpPr>
      <dsp:spPr>
        <a:xfrm>
          <a:off x="0" y="3363418"/>
          <a:ext cx="5259278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3EC7A-A94D-4914-9636-426B73FF9E00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6B1B9-DB72-46EB-A3C1-72D43D7AFA4E}">
      <dsp:nvSpPr>
        <dsp:cNvPr id="0" name=""/>
        <dsp:cNvSpPr/>
      </dsp:nvSpPr>
      <dsp:spPr>
        <a:xfrm>
          <a:off x="1553633" y="3363418"/>
          <a:ext cx="3705644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This page on our website will give you more information about how we teach phonics and reading at </a:t>
          </a:r>
          <a:r>
            <a:rPr lang="en-GB" sz="1900" kern="1200" dirty="0" err="1"/>
            <a:t>Heymann</a:t>
          </a:r>
          <a:endParaRPr lang="en-US" sz="1900" kern="1200" dirty="0"/>
        </a:p>
      </dsp:txBody>
      <dsp:txXfrm>
        <a:off x="1553633" y="3363418"/>
        <a:ext cx="3705644" cy="1345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C8948-F1FC-4EB1-94FA-0AD535C2ED48}">
      <dsp:nvSpPr>
        <dsp:cNvPr id="0" name=""/>
        <dsp:cNvSpPr/>
      </dsp:nvSpPr>
      <dsp:spPr>
        <a:xfrm>
          <a:off x="0" y="95541"/>
          <a:ext cx="381642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First</a:t>
          </a:r>
          <a:endParaRPr lang="en-US" sz="2300" kern="1200"/>
        </a:p>
      </dsp:txBody>
      <dsp:txXfrm>
        <a:off x="26273" y="121814"/>
        <a:ext cx="3763878" cy="485654"/>
      </dsp:txXfrm>
    </dsp:sp>
    <dsp:sp modelId="{2BFD28AE-050B-421E-B2B3-E7128A4E7AB8}">
      <dsp:nvSpPr>
        <dsp:cNvPr id="0" name=""/>
        <dsp:cNvSpPr/>
      </dsp:nvSpPr>
      <dsp:spPr>
        <a:xfrm>
          <a:off x="0" y="661314"/>
          <a:ext cx="381642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Next</a:t>
          </a:r>
          <a:endParaRPr lang="en-US" sz="2300" kern="1200"/>
        </a:p>
      </dsp:txBody>
      <dsp:txXfrm>
        <a:off x="26273" y="687587"/>
        <a:ext cx="3763878" cy="485654"/>
      </dsp:txXfrm>
    </dsp:sp>
    <dsp:sp modelId="{3C839873-A084-4098-95C3-B8BD4031D41C}">
      <dsp:nvSpPr>
        <dsp:cNvPr id="0" name=""/>
        <dsp:cNvSpPr/>
      </dsp:nvSpPr>
      <dsp:spPr>
        <a:xfrm>
          <a:off x="0" y="1265754"/>
          <a:ext cx="381642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After that</a:t>
          </a:r>
          <a:endParaRPr lang="en-US" sz="2300" kern="1200"/>
        </a:p>
      </dsp:txBody>
      <dsp:txXfrm>
        <a:off x="26273" y="1292027"/>
        <a:ext cx="3763878" cy="485654"/>
      </dsp:txXfrm>
    </dsp:sp>
    <dsp:sp modelId="{F96FDE90-43E7-4330-8704-6D5590C0A9A2}">
      <dsp:nvSpPr>
        <dsp:cNvPr id="0" name=""/>
        <dsp:cNvSpPr/>
      </dsp:nvSpPr>
      <dsp:spPr>
        <a:xfrm>
          <a:off x="0" y="1870194"/>
          <a:ext cx="381642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Unfortunately </a:t>
          </a:r>
          <a:endParaRPr lang="en-US" sz="2300" kern="1200"/>
        </a:p>
      </dsp:txBody>
      <dsp:txXfrm>
        <a:off x="26273" y="1896467"/>
        <a:ext cx="3763878" cy="485654"/>
      </dsp:txXfrm>
    </dsp:sp>
    <dsp:sp modelId="{86E2C530-6BD5-4DC5-87D7-183A0577216F}">
      <dsp:nvSpPr>
        <dsp:cNvPr id="0" name=""/>
        <dsp:cNvSpPr/>
      </dsp:nvSpPr>
      <dsp:spPr>
        <a:xfrm>
          <a:off x="0" y="2474634"/>
          <a:ext cx="381642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Luckily</a:t>
          </a:r>
          <a:endParaRPr lang="en-US" sz="2300" kern="1200"/>
        </a:p>
      </dsp:txBody>
      <dsp:txXfrm>
        <a:off x="26273" y="2500907"/>
        <a:ext cx="3763878" cy="485654"/>
      </dsp:txXfrm>
    </dsp:sp>
    <dsp:sp modelId="{2113B92C-AD7B-4ED2-BCC9-9CBA8EC8A94D}">
      <dsp:nvSpPr>
        <dsp:cNvPr id="0" name=""/>
        <dsp:cNvSpPr/>
      </dsp:nvSpPr>
      <dsp:spPr>
        <a:xfrm>
          <a:off x="0" y="3079074"/>
          <a:ext cx="381642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Finally</a:t>
          </a:r>
          <a:endParaRPr lang="en-US" sz="2300" kern="1200"/>
        </a:p>
      </dsp:txBody>
      <dsp:txXfrm>
        <a:off x="26273" y="3105347"/>
        <a:ext cx="3763878" cy="485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C94F-D4B2-4661-AA90-BE8461A052F7}">
      <dsp:nvSpPr>
        <dsp:cNvPr id="0" name=""/>
        <dsp:cNvSpPr/>
      </dsp:nvSpPr>
      <dsp:spPr>
        <a:xfrm>
          <a:off x="0" y="597713"/>
          <a:ext cx="8272463" cy="11034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E66ED-CF6E-4AE2-BEE4-FDEBA68B33C0}">
      <dsp:nvSpPr>
        <dsp:cNvPr id="0" name=""/>
        <dsp:cNvSpPr/>
      </dsp:nvSpPr>
      <dsp:spPr>
        <a:xfrm>
          <a:off x="333800" y="845994"/>
          <a:ext cx="606909" cy="606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2AA7B-BBED-4D2E-A5D9-147B5F334BC0}">
      <dsp:nvSpPr>
        <dsp:cNvPr id="0" name=""/>
        <dsp:cNvSpPr/>
      </dsp:nvSpPr>
      <dsp:spPr>
        <a:xfrm>
          <a:off x="1274509" y="597713"/>
          <a:ext cx="6997953" cy="11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teach Block letter formation</a:t>
          </a:r>
          <a:endParaRPr lang="en-US" sz="2500" kern="1200" dirty="0"/>
        </a:p>
      </dsp:txBody>
      <dsp:txXfrm>
        <a:off x="1274509" y="597713"/>
        <a:ext cx="6997953" cy="1103471"/>
      </dsp:txXfrm>
    </dsp:sp>
    <dsp:sp modelId="{2388EF22-7636-49DC-A6E1-7CF6FB30F0DE}">
      <dsp:nvSpPr>
        <dsp:cNvPr id="0" name=""/>
        <dsp:cNvSpPr/>
      </dsp:nvSpPr>
      <dsp:spPr>
        <a:xfrm>
          <a:off x="0" y="1977052"/>
          <a:ext cx="8272463" cy="1103471"/>
        </a:xfrm>
        <a:prstGeom prst="roundRect">
          <a:avLst>
            <a:gd name="adj" fmla="val 100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CCCC8-8D6D-4DB3-A085-A74E5BBF3F2E}">
      <dsp:nvSpPr>
        <dsp:cNvPr id="0" name=""/>
        <dsp:cNvSpPr/>
      </dsp:nvSpPr>
      <dsp:spPr>
        <a:xfrm>
          <a:off x="333800" y="2225333"/>
          <a:ext cx="606909" cy="6069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747F0-6213-46FD-9280-DE7379070C51}">
      <dsp:nvSpPr>
        <dsp:cNvPr id="0" name=""/>
        <dsp:cNvSpPr/>
      </dsp:nvSpPr>
      <dsp:spPr>
        <a:xfrm>
          <a:off x="1274509" y="1977052"/>
          <a:ext cx="6997953" cy="11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See PPT on our webpage</a:t>
          </a:r>
          <a:endParaRPr lang="en-US" sz="2500" kern="1200" dirty="0"/>
        </a:p>
      </dsp:txBody>
      <dsp:txXfrm>
        <a:off x="1274509" y="1977052"/>
        <a:ext cx="6997953" cy="1103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23021-B58F-47B2-BAD1-65F3F92BCB30}">
      <dsp:nvSpPr>
        <dsp:cNvPr id="0" name=""/>
        <dsp:cNvSpPr/>
      </dsp:nvSpPr>
      <dsp:spPr>
        <a:xfrm>
          <a:off x="0" y="222225"/>
          <a:ext cx="1983382" cy="119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Talk Tasks</a:t>
          </a:r>
          <a:endParaRPr lang="en-US" sz="2100" kern="1200"/>
        </a:p>
      </dsp:txBody>
      <dsp:txXfrm>
        <a:off x="0" y="222225"/>
        <a:ext cx="1983382" cy="1190029"/>
      </dsp:txXfrm>
    </dsp:sp>
    <dsp:sp modelId="{5B713557-55A2-4755-8728-8B35EDB8046C}">
      <dsp:nvSpPr>
        <dsp:cNvPr id="0" name=""/>
        <dsp:cNvSpPr/>
      </dsp:nvSpPr>
      <dsp:spPr>
        <a:xfrm>
          <a:off x="2181721" y="222225"/>
          <a:ext cx="1983382" cy="119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Challenges</a:t>
          </a:r>
          <a:endParaRPr lang="en-US" sz="2100" kern="1200"/>
        </a:p>
      </dsp:txBody>
      <dsp:txXfrm>
        <a:off x="2181721" y="222225"/>
        <a:ext cx="1983382" cy="1190029"/>
      </dsp:txXfrm>
    </dsp:sp>
    <dsp:sp modelId="{692A1652-B138-458F-A3AE-ECF9A3C0BEF3}">
      <dsp:nvSpPr>
        <dsp:cNvPr id="0" name=""/>
        <dsp:cNvSpPr/>
      </dsp:nvSpPr>
      <dsp:spPr>
        <a:xfrm>
          <a:off x="4363442" y="222225"/>
          <a:ext cx="1983382" cy="119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All about me photograph show and tell</a:t>
          </a:r>
          <a:endParaRPr lang="en-US" sz="2100" kern="1200"/>
        </a:p>
      </dsp:txBody>
      <dsp:txXfrm>
        <a:off x="4363442" y="222225"/>
        <a:ext cx="1983382" cy="1190029"/>
      </dsp:txXfrm>
    </dsp:sp>
    <dsp:sp modelId="{C4ACEA51-3B85-4148-BD52-450D6E439F37}">
      <dsp:nvSpPr>
        <dsp:cNvPr id="0" name=""/>
        <dsp:cNvSpPr/>
      </dsp:nvSpPr>
      <dsp:spPr>
        <a:xfrm>
          <a:off x="0" y="1610593"/>
          <a:ext cx="1983382" cy="119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Enrichment activities</a:t>
          </a:r>
          <a:endParaRPr lang="en-US" sz="2100" kern="1200"/>
        </a:p>
      </dsp:txBody>
      <dsp:txXfrm>
        <a:off x="0" y="1610593"/>
        <a:ext cx="1983382" cy="1190029"/>
      </dsp:txXfrm>
    </dsp:sp>
    <dsp:sp modelId="{7D57EA9A-6FA5-4714-9191-9AC53BCF5179}">
      <dsp:nvSpPr>
        <dsp:cNvPr id="0" name=""/>
        <dsp:cNvSpPr/>
      </dsp:nvSpPr>
      <dsp:spPr>
        <a:xfrm>
          <a:off x="2181721" y="1610593"/>
          <a:ext cx="1983382" cy="119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Parents evenings</a:t>
          </a:r>
          <a:endParaRPr lang="en-US" sz="2100" kern="1200"/>
        </a:p>
      </dsp:txBody>
      <dsp:txXfrm>
        <a:off x="2181721" y="1610593"/>
        <a:ext cx="1983382" cy="1190029"/>
      </dsp:txXfrm>
    </dsp:sp>
    <dsp:sp modelId="{A4BB7519-35DE-488B-86C5-0B81E2EE8484}">
      <dsp:nvSpPr>
        <dsp:cNvPr id="0" name=""/>
        <dsp:cNvSpPr/>
      </dsp:nvSpPr>
      <dsp:spPr>
        <a:xfrm>
          <a:off x="4363442" y="1610593"/>
          <a:ext cx="1983382" cy="119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Webpage, emails, newsletters, check book bags</a:t>
          </a:r>
          <a:endParaRPr lang="en-US" sz="2100" kern="1200"/>
        </a:p>
      </dsp:txBody>
      <dsp:txXfrm>
        <a:off x="4363442" y="1610593"/>
        <a:ext cx="1983382" cy="1190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AFF8FC9-8E80-4630-BFF4-40146E0C19EC}" type="datetimeFigureOut">
              <a:rPr lang="en-GB"/>
              <a:pPr>
                <a:defRPr/>
              </a:pPr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48E1A4-C1A9-4490-88AF-1B0385D223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8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20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434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336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46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3991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34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515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00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27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841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0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463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762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8E1A4-C1A9-4490-88AF-1B0385D2235C}" type="slidenum">
              <a:rPr lang="en-GB" altLang="en-US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696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46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645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222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294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5282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118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41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48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74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62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44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8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9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8E1A4-C1A9-4490-88AF-1B0385D2235C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03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3635F-D567-4861-B06B-531526F3B9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7E27-070B-412C-AB62-3E4911E744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D5C9F4-D4FF-4D6B-AA59-4669DA2833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30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6F0D293-5362-1BEF-C033-5D45CCB5246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6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9D41-D470-4EA1-9519-8B98BE1D37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1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842230-0D96-4317-B7FC-E246D0A0C1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33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5BE-F339-4253-B60E-0E0DB83708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3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D1CF-97B4-454E-9EBF-AB80B577E6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1E5-BD4E-4F1E-B239-C2B823463B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65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BCB-B0ED-4B9B-892F-7ACDDE7F95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2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926C5D-4A35-4AF1-A518-5CEAF97C2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3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D58C-BF53-407E-90A2-89C45DF62B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44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92AAA5-B633-4D93-B7A9-3A7504D57BF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55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9671" y="1037967"/>
            <a:ext cx="2290568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solidFill>
                  <a:schemeClr val="accent1"/>
                </a:solidFill>
              </a:rPr>
              <a:t>Welcome</a:t>
            </a:r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400" name="Rectangle 16399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8"/>
            <a:ext cx="5623962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16388" name="Content Placeholder 2">
            <a:extLst>
              <a:ext uri="{FF2B5EF4-FFF2-40B4-BE49-F238E27FC236}">
                <a16:creationId xmlns:a16="http://schemas.microsoft.com/office/drawing/2014/main" id="{CC6D5F36-FEA5-85B0-E6B3-068E93A01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722843"/>
              </p:ext>
            </p:extLst>
          </p:nvPr>
        </p:nvGraphicFramePr>
        <p:xfrm>
          <a:off x="3448828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B050"/>
                </a:solidFill>
              </a:rPr>
              <a:t>Specific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63600" y="2204864"/>
            <a:ext cx="6804744" cy="424847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Literacy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 reading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Mathematics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Numerical patterns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the World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People, culture and communities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natural world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Past and present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Expressive Arts and Design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 with materials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imaginative and expressive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7B4F9A-BE83-5C1D-6D3B-2137B5D3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31766"/>
            <a:ext cx="5875198" cy="330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A6451-D181-02A6-9E8B-D0C2DB32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06" y="1419225"/>
            <a:ext cx="2311182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i="0" dirty="0" err="1">
                <a:solidFill>
                  <a:srgbClr val="FFFFFF"/>
                </a:solidFill>
              </a:rPr>
              <a:t>Maths</a:t>
            </a:r>
            <a:endParaRPr lang="en-US" sz="3600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6FF-4286-4268-A241-B4AB6124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maths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91325A-35A3-A31B-C850-5BC9BB54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" y="3298137"/>
            <a:ext cx="3721894" cy="17750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EA85-C198-44BA-A9C4-7068C6F9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53" y="2180496"/>
            <a:ext cx="3956251" cy="4045683"/>
          </a:xfrm>
        </p:spPr>
        <p:txBody>
          <a:bodyPr>
            <a:normAutofit/>
          </a:bodyPr>
          <a:lstStyle/>
          <a:p>
            <a:r>
              <a:rPr lang="en-GB" dirty="0"/>
              <a:t>Accurate counting</a:t>
            </a:r>
          </a:p>
          <a:p>
            <a:r>
              <a:rPr lang="en-GB" dirty="0"/>
              <a:t>Addition</a:t>
            </a:r>
          </a:p>
          <a:p>
            <a:r>
              <a:rPr lang="en-GB" dirty="0"/>
              <a:t>Subtraction </a:t>
            </a:r>
          </a:p>
          <a:p>
            <a:r>
              <a:rPr lang="en-GB" dirty="0"/>
              <a:t>Number facts</a:t>
            </a:r>
          </a:p>
          <a:p>
            <a:r>
              <a:rPr lang="en-GB" dirty="0"/>
              <a:t>Number problems</a:t>
            </a:r>
          </a:p>
        </p:txBody>
      </p:sp>
    </p:spTree>
    <p:extLst>
      <p:ext uri="{BB962C8B-B14F-4D97-AF65-F5344CB8AC3E}">
        <p14:creationId xmlns:p14="http://schemas.microsoft.com/office/powerpoint/2010/main" val="293221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9BB1-8E31-4832-8400-58A1C347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Maths shape, measures and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6E11-727B-4875-B04B-A89711A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180496"/>
            <a:ext cx="5418806" cy="3678303"/>
          </a:xfrm>
        </p:spPr>
        <p:txBody>
          <a:bodyPr>
            <a:normAutofit/>
          </a:bodyPr>
          <a:lstStyle/>
          <a:p>
            <a:r>
              <a:rPr lang="en-GB" dirty="0"/>
              <a:t>2D and 3D – shape names and properties</a:t>
            </a:r>
          </a:p>
          <a:p>
            <a:r>
              <a:rPr lang="en-GB" dirty="0"/>
              <a:t>Positional language,</a:t>
            </a:r>
          </a:p>
          <a:p>
            <a:r>
              <a:rPr lang="en-GB" dirty="0"/>
              <a:t>Pattern</a:t>
            </a:r>
          </a:p>
          <a:p>
            <a:r>
              <a:rPr lang="en-GB" dirty="0"/>
              <a:t>Weight, length,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1D3B5-A1E6-64FC-E1BC-C7AE4433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8" r="3" b="6367"/>
          <a:stretch/>
        </p:blipFill>
        <p:spPr>
          <a:xfrm>
            <a:off x="6038849" y="1892627"/>
            <a:ext cx="2774951" cy="2202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51B9E-45D2-5272-D0AD-E078BACBFA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98" r="25979" b="3"/>
          <a:stretch/>
        </p:blipFill>
        <p:spPr>
          <a:xfrm>
            <a:off x="6038849" y="4187827"/>
            <a:ext cx="2774951" cy="22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A67-FC74-84BB-DAC7-839F16A8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EFF"/>
                </a:solidFill>
              </a:rPr>
              <a:t>How we teach maths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4C15F03-B15C-836A-3CAA-4CB293AED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67047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40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0" name="Rectangle 23559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" name="Rectangle 23561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u="sng">
                <a:solidFill>
                  <a:srgbClr val="FFFEFF"/>
                </a:solidFill>
              </a:rPr>
              <a:t>Phonics</a:t>
            </a:r>
          </a:p>
        </p:txBody>
      </p:sp>
      <p:graphicFrame>
        <p:nvGraphicFramePr>
          <p:cNvPr id="23556" name="Content Placeholder 1">
            <a:extLst>
              <a:ext uri="{FF2B5EF4-FFF2-40B4-BE49-F238E27FC236}">
                <a16:creationId xmlns:a16="http://schemas.microsoft.com/office/drawing/2014/main" id="{A1BBC5F6-CDA2-6E36-C359-19A8CE7E9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14480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dirty="0"/>
              <a:t>Reading and communication home</a:t>
            </a: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132856"/>
            <a:ext cx="2448834" cy="1650553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2855F-D521-3A49-B9F1-E2901222F8E2}"/>
              </a:ext>
            </a:extLst>
          </p:cNvPr>
          <p:cNvSpPr txBox="1"/>
          <p:nvPr/>
        </p:nvSpPr>
        <p:spPr>
          <a:xfrm>
            <a:off x="4037806" y="2348880"/>
            <a:ext cx="460851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+mn-lt"/>
              </a:rPr>
              <a:t>We will read with your child twice a week in a small group. This book will then come home for them to practice.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Your child will also bring home a book to share with you. It will not be a book they can read themselves.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Throughout the year we have a number of books which we will read with the children and make sure they are familiar with them. These make up our reading spine. A list of these can be found on our website in the reception reading section.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A7D05-2151-C311-E0BC-B075A26F7C41}"/>
              </a:ext>
            </a:extLst>
          </p:cNvPr>
          <p:cNvSpPr txBox="1"/>
          <p:nvPr/>
        </p:nvSpPr>
        <p:spPr>
          <a:xfrm>
            <a:off x="471681" y="3956386"/>
            <a:ext cx="30963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Reading record</a:t>
            </a:r>
            <a:endParaRPr lang="en-GB" dirty="0">
              <a:cs typeface="Arial"/>
            </a:endParaRPr>
          </a:p>
          <a:p>
            <a:endParaRPr lang="en-GB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A34F1EB-061A-EE24-F2CB-C86E925D1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12" y="4401839"/>
            <a:ext cx="1419727" cy="193880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CEDB7BC-D739-F647-7323-DED6593B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746" y="4376058"/>
            <a:ext cx="1471291" cy="19645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dirty="0"/>
              <a:t>Reading and communication home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CEDB7BC-D739-F647-7323-DED6593B0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984"/>
          <a:stretch/>
        </p:blipFill>
        <p:spPr>
          <a:xfrm>
            <a:off x="72583" y="2348880"/>
            <a:ext cx="8243833" cy="3744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0652C-4A89-075E-4137-166F1BCE8F94}"/>
              </a:ext>
            </a:extLst>
          </p:cNvPr>
          <p:cNvSpPr txBox="1"/>
          <p:nvPr/>
        </p:nvSpPr>
        <p:spPr>
          <a:xfrm>
            <a:off x="2123728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 sits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7E0BA-7AAB-7379-C003-1652D9E9F0DC}"/>
              </a:ext>
            </a:extLst>
          </p:cNvPr>
          <p:cNvSpPr txBox="1"/>
          <p:nvPr/>
        </p:nvSpPr>
        <p:spPr>
          <a:xfrm>
            <a:off x="971600" y="33569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1.10.24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E609F-01FD-720E-1F4C-D1114C313F74}"/>
              </a:ext>
            </a:extLst>
          </p:cNvPr>
          <p:cNvSpPr txBox="1"/>
          <p:nvPr/>
        </p:nvSpPr>
        <p:spPr>
          <a:xfrm>
            <a:off x="4901830" y="317232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80496-A467-A42A-E36F-1526BA863D85}"/>
              </a:ext>
            </a:extLst>
          </p:cNvPr>
          <p:cNvSpPr txBox="1"/>
          <p:nvPr/>
        </p:nvSpPr>
        <p:spPr>
          <a:xfrm>
            <a:off x="3967049" y="319652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263FD70-4070-1655-428B-39C049F9A2B3}"/>
              </a:ext>
            </a:extLst>
          </p:cNvPr>
          <p:cNvSpPr/>
          <p:nvPr/>
        </p:nvSpPr>
        <p:spPr>
          <a:xfrm>
            <a:off x="5508104" y="18596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5227757-1CC3-F3A4-B395-F5AE37C58538}"/>
              </a:ext>
            </a:extLst>
          </p:cNvPr>
          <p:cNvSpPr/>
          <p:nvPr/>
        </p:nvSpPr>
        <p:spPr>
          <a:xfrm>
            <a:off x="6167209" y="18596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404AC6-7660-E844-E433-4C37F6D75343}"/>
              </a:ext>
            </a:extLst>
          </p:cNvPr>
          <p:cNvSpPr/>
          <p:nvPr/>
        </p:nvSpPr>
        <p:spPr>
          <a:xfrm>
            <a:off x="6791142" y="18467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E6F28-F630-0026-FDB6-C316952F5133}"/>
              </a:ext>
            </a:extLst>
          </p:cNvPr>
          <p:cNvSpPr txBox="1"/>
          <p:nvPr/>
        </p:nvSpPr>
        <p:spPr>
          <a:xfrm>
            <a:off x="1925707" y="398831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Sometimes the teacher may write a comment here</a:t>
            </a:r>
          </a:p>
        </p:txBody>
      </p:sp>
    </p:spTree>
    <p:extLst>
      <p:ext uri="{BB962C8B-B14F-4D97-AF65-F5344CB8AC3E}">
        <p14:creationId xmlns:p14="http://schemas.microsoft.com/office/powerpoint/2010/main" val="65057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3482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825" name="Rectangle 3482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827" name="Rectangle 3482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829" name="Rectangle 34828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34831" name="Rectangle 34830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2DC463-1B05-BF9E-C72B-AF0493B78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100" y="1047665"/>
            <a:ext cx="5052843" cy="5030386"/>
          </a:xfrm>
          <a:prstGeom prst="rect">
            <a:avLst/>
          </a:prstGeom>
        </p:spPr>
      </p:pic>
      <p:sp>
        <p:nvSpPr>
          <p:cNvPr id="34833" name="Rectangle 34832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222206" y="1419225"/>
            <a:ext cx="2311182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600" u="sng">
                <a:solidFill>
                  <a:srgbClr val="FFFFFF"/>
                </a:solidFill>
              </a:rPr>
              <a:t>Writing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1D18-98B0-9AC7-5C7B-B27F6BE1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25302"/>
          </a:xfrm>
        </p:spPr>
        <p:txBody>
          <a:bodyPr/>
          <a:lstStyle/>
          <a:p>
            <a:r>
              <a:rPr lang="en-GB" dirty="0"/>
              <a:t>Talk for Write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BB2B13-9E22-F450-7484-0BB7D2883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7417"/>
              </p:ext>
            </p:extLst>
          </p:nvPr>
        </p:nvGraphicFramePr>
        <p:xfrm>
          <a:off x="4788024" y="2635171"/>
          <a:ext cx="3816424" cy="367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D243092-40A3-C633-BBCD-4E47B2A3BA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958" r="4326" b="7476"/>
          <a:stretch/>
        </p:blipFill>
        <p:spPr>
          <a:xfrm>
            <a:off x="395536" y="2015381"/>
            <a:ext cx="3687080" cy="4293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8A85A-54BE-A19E-5442-90C9CC2CA423}"/>
              </a:ext>
            </a:extLst>
          </p:cNvPr>
          <p:cNvSpPr txBox="1"/>
          <p:nvPr/>
        </p:nvSpPr>
        <p:spPr>
          <a:xfrm>
            <a:off x="4716016" y="1988840"/>
            <a:ext cx="385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learn actions and use props to re-tell stories.</a:t>
            </a:r>
          </a:p>
        </p:txBody>
      </p:sp>
    </p:spTree>
    <p:extLst>
      <p:ext uri="{BB962C8B-B14F-4D97-AF65-F5344CB8AC3E}">
        <p14:creationId xmlns:p14="http://schemas.microsoft.com/office/powerpoint/2010/main" val="212511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77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B226E-A9BC-DBA3-047A-DDCA4B57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1" y="1209184"/>
            <a:ext cx="2316892" cy="4734416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Heymann – school motto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 descr="Graphical user interface, application, chat or text message">
            <a:extLst>
              <a:ext uri="{FF2B5EF4-FFF2-40B4-BE49-F238E27FC236}">
                <a16:creationId xmlns:a16="http://schemas.microsoft.com/office/drawing/2014/main" id="{7ADCC073-EE34-AFBA-AF53-90001C860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41707" r="24922" b="31471"/>
          <a:stretch/>
        </p:blipFill>
        <p:spPr>
          <a:xfrm>
            <a:off x="3410225" y="2348880"/>
            <a:ext cx="5387698" cy="15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Different stages</a:t>
            </a:r>
            <a:endParaRPr lang="en-US" altLang="en-US" dirty="0"/>
          </a:p>
        </p:txBody>
      </p:sp>
      <p:pic>
        <p:nvPicPr>
          <p:cNvPr id="35843" name="Picture 6" descr="scribble%20st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697" y="1911539"/>
            <a:ext cx="1702290" cy="2232248"/>
          </a:xfrm>
          <a:noFill/>
        </p:spPr>
      </p:pic>
      <p:pic>
        <p:nvPicPr>
          <p:cNvPr id="2" name="Picture 6" descr="primative%20stage%202">
            <a:extLst>
              <a:ext uri="{FF2B5EF4-FFF2-40B4-BE49-F238E27FC236}">
                <a16:creationId xmlns:a16="http://schemas.microsoft.com/office/drawing/2014/main" id="{A9FE7846-8354-57A4-2642-7E47E727A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932" y="2132856"/>
            <a:ext cx="3228658" cy="1355427"/>
          </a:xfrm>
          <a:prstGeom prst="rect">
            <a:avLst/>
          </a:prstGeom>
          <a:noFill/>
        </p:spPr>
      </p:pic>
      <p:pic>
        <p:nvPicPr>
          <p:cNvPr id="3" name="Picture 4" descr="random-symbolic%20stage">
            <a:extLst>
              <a:ext uri="{FF2B5EF4-FFF2-40B4-BE49-F238E27FC236}">
                <a16:creationId xmlns:a16="http://schemas.microsoft.com/office/drawing/2014/main" id="{40F909F8-0380-C04E-DC1A-AB7E5D74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6952"/>
            <a:ext cx="3045966" cy="14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emergent%20writer%20stage">
            <a:extLst>
              <a:ext uri="{FF2B5EF4-FFF2-40B4-BE49-F238E27FC236}">
                <a16:creationId xmlns:a16="http://schemas.microsoft.com/office/drawing/2014/main" id="{D09482B8-ADD0-09FD-CE80-5B09FCF0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4052"/>
            <a:ext cx="2672946" cy="153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arly%20writer%20stage">
            <a:extLst>
              <a:ext uri="{FF2B5EF4-FFF2-40B4-BE49-F238E27FC236}">
                <a16:creationId xmlns:a16="http://schemas.microsoft.com/office/drawing/2014/main" id="{EE119679-0F8D-D4EF-56BC-88B48308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66" y="4325017"/>
            <a:ext cx="3384029" cy="16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eveloping%20writer%20stage">
            <a:extLst>
              <a:ext uri="{FF2B5EF4-FFF2-40B4-BE49-F238E27FC236}">
                <a16:creationId xmlns:a16="http://schemas.microsoft.com/office/drawing/2014/main" id="{015A3327-13CB-D650-8724-902B86ED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38" y="3977364"/>
            <a:ext cx="2681455" cy="18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>
                <a:solidFill>
                  <a:srgbClr val="FFFEFF"/>
                </a:solidFill>
              </a:rPr>
              <a:t>handwriting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78A5E5B-C54A-B3FF-3FC0-3F141351B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77092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254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143CE6-0ED8-AC39-6111-82C9D63AC8AE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7" name="Rectangle 102">
            <a:extLst>
              <a:ext uri="{FF2B5EF4-FFF2-40B4-BE49-F238E27FC236}">
                <a16:creationId xmlns:a16="http://schemas.microsoft.com/office/drawing/2014/main" id="{9C332934-CCB1-29FE-9D77-45B64F11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9C9C1824-B90A-5F34-6323-4C55CB60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-530225"/>
            <a:ext cx="8123238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9600">
                <a:solidFill>
                  <a:schemeClr val="tx1"/>
                </a:solidFill>
              </a:rPr>
              <a:t>a</a:t>
            </a:r>
            <a:endParaRPr lang="en-GB" altLang="en-US" sz="28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BF93B6-C470-FD1C-FF3E-494CE1A12330}"/>
              </a:ext>
            </a:extLst>
          </p:cNvPr>
          <p:cNvSpPr/>
          <p:nvPr/>
        </p:nvSpPr>
        <p:spPr>
          <a:xfrm>
            <a:off x="4892675" y="2665413"/>
            <a:ext cx="388938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TextBox 10">
            <a:extLst>
              <a:ext uri="{FF2B5EF4-FFF2-40B4-BE49-F238E27FC236}">
                <a16:creationId xmlns:a16="http://schemas.microsoft.com/office/drawing/2014/main" id="{A8C56783-209C-6330-38AD-7A5465B3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6200775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6" name="Isosceles Triangle 105">
            <a:hlinkClick r:id="rId3" action="ppaction://hlinksldjump"/>
            <a:extLst>
              <a:ext uri="{FF2B5EF4-FFF2-40B4-BE49-F238E27FC236}">
                <a16:creationId xmlns:a16="http://schemas.microsoft.com/office/drawing/2014/main" id="{D45154CB-CE5E-DF06-CBB2-F13EC81618C6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DBF921-2B4B-A838-2421-98D341A34999}"/>
              </a:ext>
            </a:extLst>
          </p:cNvPr>
          <p:cNvSpPr/>
          <p:nvPr/>
        </p:nvSpPr>
        <p:spPr>
          <a:xfrm>
            <a:off x="6777038" y="2530475"/>
            <a:ext cx="2379662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Around the astronaut’s helmet, and down into space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11273" name="Picture 7">
            <a:extLst>
              <a:ext uri="{FF2B5EF4-FFF2-40B4-BE49-F238E27FC236}">
                <a16:creationId xmlns:a16="http://schemas.microsoft.com/office/drawing/2014/main" id="{46F5F970-EA9D-A8B9-E3CF-69FA1CE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25638"/>
            <a:ext cx="4076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73EBAAE-07F3-E4F0-1021-09A7E19DF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2467099">
            <a:off x="5113338" y="1631950"/>
            <a:ext cx="6492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4.07407E-6 L -0.00729 0.00023 C -0.00903 -0.00139 -0.01059 -0.00394 -0.0125 -0.00463 L -0.01563 -0.00602 C -0.01667 -0.00811 -0.01667 -0.00857 -0.01823 -0.00973 C -0.01927 -0.01019 -0.02049 -0.01019 -0.02136 -0.01112 C -0.02396 -0.0132 -0.0224 -0.01204 -0.02604 -0.01389 L -0.02761 -0.01436 C -0.02813 -0.01482 -0.02865 -0.01505 -0.02917 -0.01528 L -0.03542 -0.01574 C -0.03802 -0.01644 -0.03854 -0.01644 -0.04063 -0.01713 C -0.04132 -0.01737 -0.04167 -0.01783 -0.04219 -0.01806 C -0.0434 -0.01829 -0.04462 -0.01852 -0.04584 -0.01852 L -0.04896 -0.01991 C -0.04948 -0.02037 -0.05 -0.02061 -0.05052 -0.02084 L -0.05521 -0.0213 C -0.0559 -0.02176 -0.0566 -0.02199 -0.05729 -0.02223 C -0.07465 -0.02315 -0.07118 -0.02338 -0.08281 -0.02223 C -0.08924 -0.01875 -0.08386 -0.02107 -0.09688 -0.01991 C -0.10174 -0.01968 -0.10139 -0.01945 -0.10521 -0.01852 C -0.10643 -0.01829 -0.10764 -0.01806 -0.10886 -0.01806 C -0.11372 -0.01574 -0.10625 -0.01899 -0.11302 -0.01667 C -0.11424 -0.01621 -0.11511 -0.01574 -0.11615 -0.01528 C -0.11667 -0.01482 -0.11719 -0.01459 -0.11771 -0.01436 C -0.1184 -0.01436 -0.1191 -0.01412 -0.11979 -0.01389 C -0.11979 -0.01366 -0.12379 -0.01204 -0.12448 -0.01158 L -0.12604 -0.01112 C -0.12656 -0.01065 -0.12709 -0.00996 -0.12761 -0.00973 C -0.12813 -0.00926 -0.12882 -0.00926 -0.12917 -0.0088 C -0.12917 -0.00857 -0.13316 -0.00556 -0.13386 -0.00463 C -0.13438 -0.00417 -0.13507 -0.00394 -0.13542 -0.00324 C -0.13594 -0.00278 -0.13646 -0.00186 -0.13698 -0.00139 C -0.1375 -0.00093 -0.1382 -0.00093 -0.13854 -0.00047 C -0.14202 0.00162 -0.13837 -0.00024 -0.14167 0.00277 C -0.14219 0.00324 -0.14288 0.00324 -0.14323 0.0037 C -0.14445 0.00439 -0.14531 0.00555 -0.14636 0.00648 L -0.14792 0.00787 L -0.14948 0.00926 L -0.15104 0.01064 C -0.15174 0.01203 -0.15209 0.01388 -0.15313 0.01481 C -0.15504 0.0162 -0.15434 0.01551 -0.15521 0.01666 L -0.15521 0.01689 C -0.15608 0.01851 -0.15712 0.0199 -0.15781 0.02176 C -0.16024 0.02754 -0.15729 0.0243 -0.16042 0.02731 C -0.16233 0.03472 -0.15938 0.02338 -0.16198 0.03148 C -0.16285 0.03379 -0.16268 0.03564 -0.16406 0.0375 C -0.16459 0.03819 -0.16511 0.03842 -0.16563 0.03888 C -0.16684 0.04375 -0.16563 0.04259 -0.16823 0.04398 L -0.17136 0.05648 L -0.1724 0.06064 C -0.17257 0.06111 -0.17292 0.0618 -0.17292 0.0625 C -0.17309 0.06342 -0.17327 0.06458 -0.17344 0.06527 C -0.17379 0.06689 -0.17413 0.06805 -0.17448 0.06944 C -0.17465 0.07037 -0.175 0.07083 -0.175 0.07176 C -0.17587 0.07592 -0.17535 0.07361 -0.17656 0.0787 L -0.17865 0.08703 L -0.17969 0.0912 L -0.18073 0.09676 C -0.18108 0.10138 -0.18143 0.10463 -0.18177 0.10926 C -0.18195 0.11064 -0.18212 0.11203 -0.18229 0.11342 C -0.18247 0.11412 -0.18281 0.11458 -0.18281 0.11527 C -0.18299 0.11597 -0.18281 0.11666 -0.18281 0.11759 L -0.18334 0.12777 C -0.18386 0.12963 -0.18455 0.13148 -0.1849 0.13333 C -0.18524 0.13495 -0.18594 0.14213 -0.18594 0.14305 C -0.18611 0.14907 -0.18629 0.15532 -0.18646 0.16111 C -0.18663 0.16481 -0.18698 0.16805 -0.18698 0.17176 C -0.18698 0.18356 -0.18733 0.18171 -0.18594 0.18842 C -0.18577 0.19166 -0.18559 0.19421 -0.1849 0.19722 C -0.1849 0.19814 -0.18455 0.19861 -0.18438 0.19953 C -0.1842 0.2074 -0.1842 0.21574 -0.18386 0.22361 C -0.18386 0.22546 -0.18368 0.22708 -0.18334 0.2287 C -0.18334 0.22893 -0.18212 0.23379 -0.18177 0.23472 C -0.1816 0.23564 -0.1816 0.23634 -0.18125 0.23703 C -0.17969 0.24027 -0.18056 0.23819 -0.17917 0.24305 L -0.17813 0.24722 C -0.17743 0.25231 -0.17778 0.25023 -0.17709 0.25648 C -0.17691 0.25833 -0.17691 0.26064 -0.17656 0.2625 C -0.17639 0.26412 -0.17587 0.26527 -0.17552 0.26666 C -0.17483 0.27106 -0.17535 0.26875 -0.17396 0.27361 L -0.17344 0.27592 C -0.17327 0.27638 -0.17327 0.27731 -0.17292 0.27777 C -0.17257 0.2787 -0.17222 0.27916 -0.17188 0.28009 C -0.17153 0.28125 -0.17153 0.28287 -0.17084 0.28426 C -0.17049 0.28472 -0.17014 0.28541 -0.16979 0.28611 C -0.16945 0.2875 -0.16945 0.28912 -0.16875 0.29027 C -0.1684 0.2912 -0.16806 0.29166 -0.16771 0.29259 C -0.16736 0.29375 -0.16702 0.29537 -0.16667 0.29676 L -0.16511 0.30277 L -0.16354 0.30926 L -0.1625 0.31342 C -0.16181 0.31759 -0.16233 0.31527 -0.16094 0.32037 C -0.16077 0.32083 -0.16094 0.32199 -0.16042 0.32222 L -0.15886 0.32361 C -0.15764 0.3287 -0.15938 0.32268 -0.15677 0.32777 C -0.15521 0.33101 -0.15781 0.32939 -0.15469 0.33055 C -0.15452 0.33148 -0.15452 0.33217 -0.15417 0.33287 C -0.15365 0.33426 -0.15261 0.33541 -0.15209 0.33703 C -0.15191 0.3375 -0.15191 0.33842 -0.15156 0.33888 C -0.14965 0.34236 -0.14896 0.34259 -0.14688 0.34444 C -0.14653 0.34537 -0.14636 0.34606 -0.14584 0.34676 C -0.14497 0.34791 -0.1441 0.34814 -0.14271 0.34861 C -0.14236 0.34953 -0.14219 0.35046 -0.14167 0.35092 C -0.14115 0.35138 -0.14028 0.35115 -0.13959 0.35138 C -0.13906 0.35162 -0.13854 0.35185 -0.13802 0.35231 C -0.13698 0.35301 -0.13611 0.35439 -0.1349 0.35509 L -0.13021 0.35694 C -0.12969 0.3574 -0.12934 0.35763 -0.12865 0.35787 C -0.12761 0.3581 -0.12604 0.35856 -0.125 0.35926 C -0.12431 0.35949 -0.12379 0.36018 -0.12292 0.36064 C -0.12205 0.36111 -0.12084 0.36111 -0.11979 0.36203 C -0.11927 0.3625 -0.11893 0.36296 -0.11823 0.36342 C -0.11719 0.36388 -0.1158 0.36388 -0.11459 0.36388 C -0.11181 0.36527 -0.11354 0.36458 -0.10886 0.36527 C -0.10295 0.36643 -0.10608 0.36551 -0.10156 0.36666 L -0.07552 0.3662 C -0.07205 0.36597 -0.07188 0.36527 -0.06875 0.36481 C -0.06632 0.36412 -0.06146 0.36342 -0.06146 0.36365 C -0.06077 0.36296 -0.06024 0.36226 -0.05938 0.36203 C -0.05851 0.36134 -0.05625 0.36064 -0.05625 0.36088 C -0.05191 0.35648 -0.05747 0.36134 -0.05313 0.35833 C -0.05261 0.3581 -0.05226 0.3574 -0.05156 0.35694 C -0.0507 0.35648 -0.04948 0.35648 -0.04844 0.35555 C -0.04653 0.35393 -0.04757 0.35463 -0.04531 0.3537 C -0.04479 0.35324 -0.04445 0.35254 -0.04375 0.35231 C -0.04288 0.35162 -0.04063 0.35092 -0.04063 0.35115 C -0.03959 0.35 -0.03872 0.34861 -0.0375 0.34814 C -0.03698 0.34768 -0.03646 0.34768 -0.03594 0.34722 C -0.0349 0.34652 -0.03403 0.34537 -0.03281 0.34444 C -0.0316 0.34375 -0.03038 0.34305 -0.02917 0.34166 C -0.02379 0.33564 -0.03108 0.34259 -0.02604 0.33888 C -0.025 0.33819 -0.02292 0.33611 -0.02292 0.33634 C -0.02257 0.33564 -0.0224 0.33472 -0.02188 0.33426 C -0.02049 0.33217 -0.02049 0.3331 -0.01875 0.33194 C -0.01823 0.33171 -0.01771 0.33125 -0.01719 0.33055 C -0.01302 0.32569 -0.0158 0.32731 -0.0125 0.32592 C -0.01215 0.325 -0.01198 0.3243 -0.01146 0.32361 C -0.01111 0.32291 -0.01042 0.32245 -0.0099 0.32176 C -0.00834 0.31851 -0.01094 0.32013 -0.00781 0.31898 C -0.00677 0.31412 -0.00834 0.31921 -0.00573 0.31527 C -0.00504 0.31412 -0.00469 0.3125 -0.00365 0.31111 C -0.00313 0.31064 -0.00261 0.30995 -0.00209 0.30926 C -0.00174 0.30856 -0.00156 0.30763 -0.00104 0.30694 C -0.0007 0.30601 1.94444E-6 0.30532 0.00052 0.30416 C 0.00087 0.3037 0.00104 0.30277 0.00156 0.30231 C 0.00191 0.30138 0.0026 0.30092 0.00312 0.3 C 0.00625 0.29444 0.00364 0.29722 0.00677 0.29444 C 0.00955 0.28888 0.0059 0.29583 0.00937 0.2912 C 0.00972 0.29051 0.00989 0.28958 0.01041 0.28888 C 0.01076 0.28796 0.01146 0.28726 0.01198 0.28611 C 0.01232 0.28564 0.0125 0.28472 0.01302 0.28426 C 0.01337 0.28356 0.01406 0.28333 0.01458 0.28287 C 0.01649 0.27592 0.01441 0.2824 0.01719 0.27638 C 0.01979 0.27083 0.01684 0.27638 0.01875 0.27176 C 0.01892 0.27083 0.01944 0.27037 0.01979 0.26944 C 0.02101 0.2625 0.01927 0.27129 0.02135 0.26388 C 0.02153 0.26319 0.02153 0.26203 0.02187 0.26111 C 0.02187 0.26041 0.02222 0.25995 0.02239 0.25926 C 0.02257 0.2581 0.02257 0.25671 0.02291 0.25555 C 0.02309 0.25416 0.02361 0.25277 0.02396 0.25138 C 0.02413 0.25092 0.0243 0.25023 0.02448 0.24953 C 0.02465 0.24768 0.02569 0.24166 0.02656 0.23981 L 0.0276 0.23703 C 0.02778 0.23426 0.02778 0.23171 0.02812 0.22916 C 0.0283 0.22777 0.02916 0.225 0.02916 0.22523 C 0.02934 0.21689 0.02969 0.20902 0.03021 0.20092 C 0.03021 0.19791 0.03055 0.19537 0.03073 0.19259 C 0.03194 0.16828 0.03073 0.17824 0.03229 0.16666 C 0.03246 0.16342 0.03246 0.15972 0.03281 0.15648 C 0.03298 0.15301 0.03385 0.14676 0.03385 0.14699 C 0.03368 0.13657 0.03351 0.12662 0.03333 0.11666 C 0.03316 0.11296 0.03281 0.10949 0.03281 0.10555 C 0.03281 0.09351 0.03333 0.07986 0.03385 0.06759 C 0.03403 0.06064 0.03385 0.05347 0.03437 0.04676 C 0.03455 0.04375 0.03594 0.03842 0.03594 0.03865 C 0.03611 0.03657 0.03611 0.03449 0.03646 0.03287 C 0.03646 0.03194 0.03663 0.03125 0.03698 0.03055 C 0.03732 0.02939 0.03819 0.02662 0.03854 0.025 C 0.03906 0.02152 0.03923 0.01921 0.03958 0.01527 C 0.0401 -0.02107 0.0401 -0.00533 0.0401 -0.03172 L 0.02812 0.33981 C 0.0283 0.34629 0.0283 0.35277 0.02864 0.35926 C 0.02864 0.36041 0.02951 0.3625 0.03021 0.36342 C 0.03055 0.36388 0.03125 0.36412 0.03177 0.36481 C 0.03229 0.36527 0.03264 0.3662 0.03333 0.36666 C 0.03368 0.36736 0.03437 0.36759 0.03489 0.36805 C 0.03541 0.36875 0.03576 0.36967 0.03646 0.37037 C 0.03732 0.37106 0.03854 0.37129 0.03958 0.37176 C 0.04305 0.37314 0.03871 0.37129 0.04375 0.37314 C 0.04427 0.37314 0.04462 0.37361 0.04531 0.37361 C 0.04739 0.37407 0.04982 0.37407 0.05208 0.37453 C 0.05278 0.3743 0.05833 0.37407 0.06041 0.37314 C 0.06094 0.37268 0.06128 0.37199 0.06198 0.37176 C 0.06319 0.37106 0.06476 0.37083 0.06614 0.37037 C 0.06684 0.3699 0.06753 0.3699 0.06823 0.36944 C 0.07083 0.36782 0.06944 0.36851 0.07239 0.36759 C 0.07309 0.36666 0.07361 0.36597 0.07448 0.36527 C 0.075 0.36504 0.07587 0.36504 0.07656 0.36481 C 0.07708 0.36458 0.0776 0.36435 0.07812 0.36388 C 0.07882 0.36365 0.07934 0.36296 0.08021 0.3625 C 0.08142 0.36203 0.08246 0.36203 0.08385 0.36111 C 0.08437 0.36088 0.08472 0.36018 0.08541 0.35972 C 0.08594 0.35926 0.08663 0.35879 0.0875 0.35833 C 0.08906 0.3574 0.09271 0.35555 0.09271 0.35578 C 0.09323 0.35509 0.09357 0.35416 0.09427 0.3537 C 0.09462 0.35324 0.09531 0.35324 0.09583 0.35277 C 0.09618 0.35231 0.09635 0.35138 0.09687 0.35092 C 0.09722 0.35046 0.09791 0.35046 0.09844 0.35 C 0.10243 0.34745 0.09757 0.34976 0.10156 0.34814 C 0.1026 0.34722 0.10347 0.34606 0.10469 0.34537 L 0.10781 0.34305 L 0.10625 0.34259 L 0.10625 0.34282 L 0.10416 0.34398 " pathEditMode="relative" rAng="0" ptsTypes="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Encouraging writing at 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517" y="2348880"/>
            <a:ext cx="2811174" cy="1872208"/>
          </a:xfrm>
          <a:prstGeom prst="rect">
            <a:avLst/>
          </a:prstGeom>
        </p:spPr>
      </p:pic>
      <p:pic>
        <p:nvPicPr>
          <p:cNvPr id="1028" name="Picture 4" descr="Image result for shopping lists ch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35" y="2452487"/>
            <a:ext cx="2031958" cy="18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ild made birthday c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58" y="2437258"/>
            <a:ext cx="22479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ild party invita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4" y="4489303"/>
            <a:ext cx="1853109" cy="18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ild written postcar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6144" r="11761" b="1847"/>
          <a:stretch/>
        </p:blipFill>
        <p:spPr bwMode="auto">
          <a:xfrm>
            <a:off x="732812" y="4536186"/>
            <a:ext cx="3096344" cy="20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abelling pictures early yea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58" y="4356896"/>
            <a:ext cx="2401627" cy="15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7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C765EBD-81A2-4870-B38E-4CB824651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7576CB-62E0-4A91-980D-8B8CBFAF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4325" y="640722"/>
            <a:ext cx="2769016" cy="346628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BD693C-6A5C-4829-B0BA-4FCB9D71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195529"/>
            <a:ext cx="2776265" cy="219503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20180A-EF34-440F-89D2-9F37EFF9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2703" y="453643"/>
            <a:ext cx="8474201" cy="5936922"/>
            <a:chOff x="446534" y="453643"/>
            <a:chExt cx="11298933" cy="59369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F7EFC4-353F-44E2-929C-11E825676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199467"/>
              <a:ext cx="7497730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4CD915-4EB0-4F5C-8741-954297E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98DDFC-F8F1-4896-9F8E-5A45C88E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3B1D21-1342-4EA7-B1CF-993BADC2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92257A-C525-4C96-A711-176BA147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98" y="4334837"/>
            <a:ext cx="5281004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 Typical Day…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EC77B3E-5BF9-82C9-79DB-4D22FACD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5475712"/>
            <a:ext cx="5281005" cy="590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F"/>
                </a:solidFill>
              </a:rPr>
              <a:t>Morning routine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D4AB30-3D04-45C1-B4CF-0CE3CA392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703" y="640722"/>
            <a:ext cx="2769016" cy="346628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bottle, filled, table&#10;&#10;Description automatically generated">
            <a:extLst>
              <a:ext uri="{FF2B5EF4-FFF2-40B4-BE49-F238E27FC236}">
                <a16:creationId xmlns:a16="http://schemas.microsoft.com/office/drawing/2014/main" id="{8C465CF1-9749-4E6F-8C41-CC8B9F3B3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r="20195" b="-2"/>
          <a:stretch/>
        </p:blipFill>
        <p:spPr>
          <a:xfrm>
            <a:off x="463353" y="990590"/>
            <a:ext cx="2535705" cy="276032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D47807A-DD92-4120-9B3B-B3705C617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0034" y="640722"/>
            <a:ext cx="2769016" cy="346628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FA0706F-EF40-C9D8-55DB-61F0B3383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t="9318" r="18901"/>
          <a:stretch/>
        </p:blipFill>
        <p:spPr bwMode="auto">
          <a:xfrm rot="5400000">
            <a:off x="3499396" y="1014928"/>
            <a:ext cx="2172159" cy="27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bunch of clothes&#10;&#10;Description automatically generated">
            <a:extLst>
              <a:ext uri="{FF2B5EF4-FFF2-40B4-BE49-F238E27FC236}">
                <a16:creationId xmlns:a16="http://schemas.microsoft.com/office/drawing/2014/main" id="{8723FC1B-2980-4016-9CA3-DE6A2B21AC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r="13551" b="4"/>
          <a:stretch/>
        </p:blipFill>
        <p:spPr>
          <a:xfrm rot="10800000">
            <a:off x="6152260" y="994416"/>
            <a:ext cx="2530430" cy="2754565"/>
          </a:xfrm>
          <a:prstGeom prst="rect">
            <a:avLst/>
          </a:prstGeom>
        </p:spPr>
      </p:pic>
      <p:pic>
        <p:nvPicPr>
          <p:cNvPr id="5" name="Content Placeholder 4" descr="A picture containing indoor, wall, building&#10;&#10;Description automatically generated">
            <a:extLst>
              <a:ext uri="{FF2B5EF4-FFF2-40B4-BE49-F238E27FC236}">
                <a16:creationId xmlns:a16="http://schemas.microsoft.com/office/drawing/2014/main" id="{8146F5A8-DF85-4765-814C-D4B4F12BC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1" r="13359" b="-2"/>
          <a:stretch/>
        </p:blipFill>
        <p:spPr>
          <a:xfrm rot="10800000">
            <a:off x="6554762" y="4356394"/>
            <a:ext cx="1720892" cy="1873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6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1"/>
    </mc:Choice>
    <mc:Fallback xmlns="">
      <p:transition spd="slow" advTm="40141"/>
    </mc:Fallback>
  </mc:AlternateContent>
  <p:extLst>
    <p:ext uri="{E180D4A7-C9FB-4DFB-919C-405C955672EB}">
      <p14:showEvtLst xmlns:p14="http://schemas.microsoft.com/office/powerpoint/2010/main">
        <p14:playEvt time="37700" objId="3"/>
        <p14:playEvt time="39273" objId="4"/>
        <p14:stopEvt time="40141" objId="3"/>
        <p14:stopEvt time="40141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408712" cy="709865"/>
          </a:xfrm>
        </p:spPr>
        <p:txBody>
          <a:bodyPr>
            <a:normAutofit fontScale="90000"/>
          </a:bodyPr>
          <a:lstStyle/>
          <a:p>
            <a:r>
              <a:rPr lang="en-GB" dirty="0"/>
              <a:t>A Typical Day…..</a:t>
            </a:r>
            <a:br>
              <a:rPr lang="en-GB" dirty="0"/>
            </a:br>
            <a:r>
              <a:rPr lang="en-GB" dirty="0"/>
              <a:t>Continuous Provision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D435C26-529E-422C-94EA-751957694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8003"/>
          <a:stretch/>
        </p:blipFill>
        <p:spPr>
          <a:xfrm>
            <a:off x="1043608" y="2492896"/>
            <a:ext cx="2322258" cy="1295944"/>
          </a:xfrm>
          <a:prstGeom prst="rect">
            <a:avLst/>
          </a:prstGeom>
        </p:spPr>
      </p:pic>
      <p:pic>
        <p:nvPicPr>
          <p:cNvPr id="11" name="Picture 10" descr="A dog lying on the ground&#10;&#10;Description automatically generated">
            <a:extLst>
              <a:ext uri="{FF2B5EF4-FFF2-40B4-BE49-F238E27FC236}">
                <a16:creationId xmlns:a16="http://schemas.microsoft.com/office/drawing/2014/main" id="{60BAA8B0-1915-4AAE-AABA-2328AD796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b="28355"/>
          <a:stretch/>
        </p:blipFill>
        <p:spPr>
          <a:xfrm rot="5400000">
            <a:off x="3381816" y="3254300"/>
            <a:ext cx="2380369" cy="1289610"/>
          </a:xfrm>
          <a:prstGeom prst="rect">
            <a:avLst/>
          </a:prstGeom>
        </p:spPr>
      </p:pic>
      <p:pic>
        <p:nvPicPr>
          <p:cNvPr id="13" name="Picture 12" descr="A picture containing building, dog, ground&#10;&#10;Description automatically generated">
            <a:extLst>
              <a:ext uri="{FF2B5EF4-FFF2-40B4-BE49-F238E27FC236}">
                <a16:creationId xmlns:a16="http://schemas.microsoft.com/office/drawing/2014/main" id="{B05B96FE-4C50-46B1-874C-934306057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b="14539"/>
          <a:stretch/>
        </p:blipFill>
        <p:spPr>
          <a:xfrm rot="5400000">
            <a:off x="6224427" y="3019686"/>
            <a:ext cx="1689838" cy="153830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73F1F7-AD0D-56B9-ED65-A0F52818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5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75"/>
    </mc:Choice>
    <mc:Fallback xmlns="">
      <p:transition spd="slow" advTm="3227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AD76-5263-5EEE-3D85-E9C5C460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56EEA3-CAA9-E209-8E27-49712717F0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600" y="2996952"/>
          <a:ext cx="6346825" cy="30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E87519-33D5-4FFE-2361-A18F2BD5E852}"/>
              </a:ext>
            </a:extLst>
          </p:cNvPr>
          <p:cNvSpPr txBox="1"/>
          <p:nvPr/>
        </p:nvSpPr>
        <p:spPr>
          <a:xfrm>
            <a:off x="863600" y="2348880"/>
            <a:ext cx="694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Details of all these things can be found on the reception page of our school website.</a:t>
            </a:r>
          </a:p>
        </p:txBody>
      </p:sp>
    </p:spTree>
    <p:extLst>
      <p:ext uri="{BB962C8B-B14F-4D97-AF65-F5344CB8AC3E}">
        <p14:creationId xmlns:p14="http://schemas.microsoft.com/office/powerpoint/2010/main" val="3502272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67" y="1113764"/>
            <a:ext cx="2452312" cy="4624327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Final Plea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928" y="1113764"/>
            <a:ext cx="4581135" cy="46243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highlight>
                  <a:srgbClr val="FFFF00"/>
                </a:highlight>
              </a:rPr>
              <a:t>Please can you name all clothing. School uniform</a:t>
            </a:r>
          </a:p>
          <a:p>
            <a:pPr>
              <a:lnSpc>
                <a:spcPct val="90000"/>
              </a:lnSpc>
            </a:pPr>
            <a:r>
              <a:rPr lang="en-GB"/>
              <a:t>PE kit in school all half term. PE is on a Friday.</a:t>
            </a:r>
          </a:p>
          <a:p>
            <a:pPr>
              <a:lnSpc>
                <a:spcPct val="90000"/>
              </a:lnSpc>
            </a:pPr>
            <a:r>
              <a:rPr lang="en-GB"/>
              <a:t>Bring a </a:t>
            </a:r>
            <a:r>
              <a:rPr lang="en-GB">
                <a:highlight>
                  <a:srgbClr val="FFFF00"/>
                </a:highlight>
              </a:rPr>
              <a:t>water</a:t>
            </a:r>
            <a:r>
              <a:rPr lang="en-GB"/>
              <a:t> bottle every day – with </a:t>
            </a:r>
            <a:r>
              <a:rPr lang="en-GB">
                <a:highlight>
                  <a:srgbClr val="FFFF00"/>
                </a:highlight>
              </a:rPr>
              <a:t>water</a:t>
            </a:r>
            <a:r>
              <a:rPr lang="en-GB"/>
              <a:t> only, please.</a:t>
            </a:r>
          </a:p>
          <a:p>
            <a:pPr>
              <a:lnSpc>
                <a:spcPct val="90000"/>
              </a:lnSpc>
            </a:pPr>
            <a:r>
              <a:rPr lang="en-GB"/>
              <a:t>Green Book bags every day, with books inside.</a:t>
            </a:r>
          </a:p>
          <a:p>
            <a:pPr>
              <a:lnSpc>
                <a:spcPct val="90000"/>
              </a:lnSpc>
            </a:pPr>
            <a:r>
              <a:rPr lang="en-GB"/>
              <a:t>No Jewellery in school.</a:t>
            </a:r>
          </a:p>
          <a:p>
            <a:pPr>
              <a:lnSpc>
                <a:spcPct val="90000"/>
              </a:lnSpc>
            </a:pPr>
            <a:r>
              <a:rPr lang="en-GB"/>
              <a:t>Running late – Please go to the office. School starts at 8:40</a:t>
            </a:r>
          </a:p>
          <a:p>
            <a:pPr>
              <a:lnSpc>
                <a:spcPct val="90000"/>
              </a:lnSpc>
            </a:pPr>
            <a:r>
              <a:rPr lang="en-GB"/>
              <a:t>Talk to us – End of the day we have more time.  Please can you wait until all children have been dismissed.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4916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429" y="702155"/>
            <a:ext cx="2676496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Something to remember</a:t>
            </a:r>
          </a:p>
        </p:txBody>
      </p:sp>
      <p:sp>
        <p:nvSpPr>
          <p:cNvPr id="49163" name="Rectangle 4916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457200"/>
            <a:ext cx="2633424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57429" y="2340864"/>
            <a:ext cx="2676496" cy="3634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  <a:latin typeface="+mn-lt"/>
              </a:rPr>
              <a:t>Children are wired to learn at their own pace, in their own way….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  <a:latin typeface="+mn-lt"/>
              </a:rPr>
              <a:t>They are never not learning.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0" y="702156"/>
            <a:ext cx="4554918" cy="5273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3310-F1F2-7D3C-C4E3-ADF788D0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Heymann Highway</a:t>
            </a:r>
          </a:p>
        </p:txBody>
      </p:sp>
      <p:pic>
        <p:nvPicPr>
          <p:cNvPr id="5" name="Content Placeholder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476F5FE8-E217-6436-E5BC-3F54CE713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" y="2204864"/>
            <a:ext cx="2215821" cy="3096344"/>
          </a:xfrm>
        </p:spPr>
      </p:pic>
      <p:pic>
        <p:nvPicPr>
          <p:cNvPr id="7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B2F4FBE-BBD7-2425-B9D7-F9ED3057F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09" y="2214966"/>
            <a:ext cx="2071620" cy="152782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95F8634-ACDC-5C66-C630-BED68CDEC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32" y="2214966"/>
            <a:ext cx="2125663" cy="1527820"/>
          </a:xfrm>
          <a:prstGeom prst="rect">
            <a:avLst/>
          </a:prstGeom>
        </p:spPr>
      </p:pic>
      <p:pic>
        <p:nvPicPr>
          <p:cNvPr id="11" name="Picture 10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D528995-57BA-4DB7-CACF-1D3B48E9AB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98" y="2214966"/>
            <a:ext cx="2356156" cy="1527820"/>
          </a:xfrm>
          <a:prstGeom prst="rect">
            <a:avLst/>
          </a:prstGeom>
        </p:spPr>
      </p:pic>
      <p:pic>
        <p:nvPicPr>
          <p:cNvPr id="13" name="Picture 12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58DBA3-DD84-8322-61AF-2539A94D43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2518558" cy="1707897"/>
          </a:xfrm>
          <a:prstGeom prst="rect">
            <a:avLst/>
          </a:prstGeom>
        </p:spPr>
      </p:pic>
      <p:pic>
        <p:nvPicPr>
          <p:cNvPr id="15" name="Picture 14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AD97095-9BD7-DBB4-4463-AE7D209B3D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9191"/>
            <a:ext cx="2355721" cy="170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E170F-CC63-B3DC-0EE8-58C1854F8546}"/>
              </a:ext>
            </a:extLst>
          </p:cNvPr>
          <p:cNvSpPr txBox="1"/>
          <p:nvPr/>
        </p:nvSpPr>
        <p:spPr>
          <a:xfrm>
            <a:off x="827584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will receive a certificate when we see them doing these things. In our first half term we are looking for good self managers!</a:t>
            </a:r>
          </a:p>
        </p:txBody>
      </p:sp>
    </p:spTree>
    <p:extLst>
      <p:ext uri="{BB962C8B-B14F-4D97-AF65-F5344CB8AC3E}">
        <p14:creationId xmlns:p14="http://schemas.microsoft.com/office/powerpoint/2010/main" val="351319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DB16-6B93-5819-BAFB-8F51097F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Heymann – behaviour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34D0-6F76-FFD2-2D4B-0896F74B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3068960"/>
            <a:ext cx="3588157" cy="236645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Purple tokens for behaviour and attitude</a:t>
            </a:r>
          </a:p>
          <a:p>
            <a:r>
              <a:rPr lang="en-GB" sz="2400" dirty="0"/>
              <a:t>Stickers for excellent work</a:t>
            </a:r>
          </a:p>
          <a:p>
            <a:r>
              <a:rPr lang="en-GB" sz="2400" dirty="0"/>
              <a:t>Class reward system. Whole class treat when target reached.</a:t>
            </a:r>
          </a:p>
        </p:txBody>
      </p:sp>
      <p:pic>
        <p:nvPicPr>
          <p:cNvPr id="4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87A4CE83-87B3-7EB4-5AC3-FD2F3E463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8" y="2460458"/>
            <a:ext cx="2743200" cy="20574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97EF0A-64C6-16F8-B03F-F98626FA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8" y="4608954"/>
            <a:ext cx="2743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BE6C4-B0E5-EAA6-34AB-21C33E8796EA}"/>
              </a:ext>
            </a:extLst>
          </p:cNvPr>
          <p:cNvSpPr txBox="1"/>
          <p:nvPr/>
        </p:nvSpPr>
        <p:spPr>
          <a:xfrm>
            <a:off x="863600" y="2276872"/>
            <a:ext cx="35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will receive…</a:t>
            </a:r>
          </a:p>
        </p:txBody>
      </p:sp>
    </p:spTree>
    <p:extLst>
      <p:ext uri="{BB962C8B-B14F-4D97-AF65-F5344CB8AC3E}">
        <p14:creationId xmlns:p14="http://schemas.microsoft.com/office/powerpoint/2010/main" val="376057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1909-01B7-ED35-CF62-8B038AB2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Heymann - Jigsaw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0013-519E-EAB4-413E-1B023FE7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2489200"/>
            <a:ext cx="5472608" cy="3874359"/>
          </a:xfrm>
        </p:spPr>
        <p:txBody>
          <a:bodyPr/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Whole school PSHE approach. Link on the reception page of the website for more information.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Spiral curriculum</a:t>
            </a:r>
          </a:p>
          <a:p>
            <a:pPr algn="l" rtl="0" fontAlgn="base"/>
            <a:r>
              <a:rPr lang="en-GB" sz="1400" b="0" i="0" u="sng" dirty="0">
                <a:solidFill>
                  <a:srgbClr val="000000"/>
                </a:solidFill>
                <a:effectLst/>
                <a:latin typeface="Arial"/>
                <a:cs typeface="Arial"/>
              </a:rPr>
              <a:t>Autumn 1</a:t>
            </a:r>
            <a:r>
              <a:rPr lang="en-GB" sz="14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sz="1400" b="0" i="0" u="sng" dirty="0">
                <a:solidFill>
                  <a:srgbClr val="000000"/>
                </a:solidFill>
                <a:effectLst/>
                <a:latin typeface="Arial"/>
                <a:cs typeface="Arial"/>
              </a:rPr>
              <a:t>Being Me </a:t>
            </a:r>
            <a:endParaRPr lang="en-GB" sz="1400" b="0" i="0" u="sng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1 Help others feel welcome </a:t>
            </a:r>
            <a:endParaRPr lang="en-GB" sz="1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2 Try to make our school community a better place </a:t>
            </a:r>
            <a:endParaRPr lang="en-GB" sz="1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3 Think about everyone’s right to learn </a:t>
            </a:r>
            <a:endParaRPr lang="en-GB" sz="1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4 Care about other’s feelings </a:t>
            </a:r>
            <a:endParaRPr lang="en-GB" sz="1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5 Work well with others </a:t>
            </a:r>
            <a:endParaRPr lang="en-GB" sz="1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6 Choose to follow the Learning Charter </a:t>
            </a:r>
          </a:p>
          <a:p>
            <a:endParaRPr lang="en-GB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D346EBE-F91D-CE14-00FA-652A92A04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21638" r="36703"/>
          <a:stretch/>
        </p:blipFill>
        <p:spPr>
          <a:xfrm>
            <a:off x="395536" y="2275024"/>
            <a:ext cx="2664296" cy="39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408712" cy="709865"/>
          </a:xfrm>
        </p:spPr>
        <p:txBody>
          <a:bodyPr>
            <a:normAutofit fontScale="90000"/>
          </a:bodyPr>
          <a:lstStyle/>
          <a:p>
            <a:r>
              <a:rPr lang="en-GB" dirty="0"/>
              <a:t>Settling your child into school.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4E3005-219D-63AF-7400-A6A90A9233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600" y="3068960"/>
          <a:ext cx="634682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94B48D-4100-6822-C8D2-EFCD01100EE8}"/>
              </a:ext>
            </a:extLst>
          </p:cNvPr>
          <p:cNvSpPr txBox="1"/>
          <p:nvPr/>
        </p:nvSpPr>
        <p:spPr>
          <a:xfrm>
            <a:off x="1043608" y="22768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 are working on…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Our </a:t>
            </a:r>
            <a:r>
              <a:rPr lang="en-GB" altLang="en-US" dirty="0" err="1"/>
              <a:t>Curruculum</a:t>
            </a:r>
            <a:endParaRPr lang="en-GB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7200" dirty="0"/>
              <a:t>Development Matters</a:t>
            </a:r>
          </a:p>
        </p:txBody>
      </p:sp>
      <p:pic>
        <p:nvPicPr>
          <p:cNvPr id="17412" name="Picture 4" descr="C:\Users\Mrs Cruichshank\AppData\Local\Microsoft\Windows\Temporary Internet Files\Content.IE5\Q2SED3JK\MM900283651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19431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1843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59671" y="1037967"/>
            <a:ext cx="2290568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1800">
                <a:solidFill>
                  <a:schemeClr val="accent1"/>
                </a:solidFill>
              </a:rPr>
              <a:t>Characteristics of Effective Learning</a:t>
            </a:r>
          </a:p>
        </p:txBody>
      </p:sp>
      <p:sp>
        <p:nvSpPr>
          <p:cNvPr id="18442" name="Rectangle 1844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448" name="Rectangle 1844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8"/>
            <a:ext cx="5623962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18436" name="Content Placeholder 2">
            <a:extLst>
              <a:ext uri="{FF2B5EF4-FFF2-40B4-BE49-F238E27FC236}">
                <a16:creationId xmlns:a16="http://schemas.microsoft.com/office/drawing/2014/main" id="{2995AD38-3CC9-1231-5163-73988EE73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34153"/>
              </p:ext>
            </p:extLst>
          </p:nvPr>
        </p:nvGraphicFramePr>
        <p:xfrm>
          <a:off x="3448828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B050"/>
                </a:solidFill>
              </a:rPr>
              <a:t>Prime Areas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63600" y="2996952"/>
            <a:ext cx="7380808" cy="345638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Personal, Social and Emotional Development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Self-regulation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self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relationships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Development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Gross motor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Fine motor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and Language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Listening, attention and understanding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98F78-A58D-DFD7-27DC-F0C4E86088C5}"/>
              </a:ext>
            </a:extLst>
          </p:cNvPr>
          <p:cNvSpPr txBox="1"/>
          <p:nvPr/>
        </p:nvSpPr>
        <p:spPr>
          <a:xfrm>
            <a:off x="971600" y="22048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Early years foundation stage curriculum is split into to parts. Each area is of equal importance.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1.5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8C96C3680F843BAD8B4547B281383" ma:contentTypeVersion="19" ma:contentTypeDescription="Create a new document." ma:contentTypeScope="" ma:versionID="dbdeec3acdff3f4e670c3796d8a85ec8">
  <xsd:schema xmlns:xsd="http://www.w3.org/2001/XMLSchema" xmlns:xs="http://www.w3.org/2001/XMLSchema" xmlns:p="http://schemas.microsoft.com/office/2006/metadata/properties" xmlns:ns2="d9ef4ad7-e4f0-4ff2-b6b3-6be6d85c2554" xmlns:ns3="baa8caeb-53a3-4593-888d-599b878547ea" targetNamespace="http://schemas.microsoft.com/office/2006/metadata/properties" ma:root="true" ma:fieldsID="e0099968acc8346580f0bd17d2c129c0" ns2:_="" ns3:_="">
    <xsd:import namespace="d9ef4ad7-e4f0-4ff2-b6b3-6be6d85c2554"/>
    <xsd:import namespace="baa8caeb-53a3-4593-888d-599b878547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f4ad7-e4f0-4ff2-b6b3-6be6d85c2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8bf2ae-68fd-413e-8dbe-708d90cc8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aeb-53a3-4593-888d-599b878547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823f81-01a5-4c81-83a3-ca70dcf34736}" ma:internalName="TaxCatchAll" ma:showField="CatchAllData" ma:web="baa8caeb-53a3-4593-888d-599b878547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a8caeb-53a3-4593-888d-599b878547ea" xsi:nil="true"/>
    <lcf76f155ced4ddcb4097134ff3c332f xmlns="d9ef4ad7-e4f0-4ff2-b6b3-6be6d85c2554">
      <Terms xmlns="http://schemas.microsoft.com/office/infopath/2007/PartnerControls"/>
    </lcf76f155ced4ddcb4097134ff3c332f>
    <_Flow_SignoffStatus xmlns="d9ef4ad7-e4f0-4ff2-b6b3-6be6d85c255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446FC3-2711-44F4-BC0E-AF3BC3BF5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f4ad7-e4f0-4ff2-b6b3-6be6d85c2554"/>
    <ds:schemaRef ds:uri="baa8caeb-53a3-4593-888d-599b87854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43203-95A1-42E1-A0C6-E3B3E5657F22}">
  <ds:schemaRefs>
    <ds:schemaRef ds:uri="http://schemas.microsoft.com/office/2006/metadata/properties"/>
    <ds:schemaRef ds:uri="http://purl.org/dc/elements/1.1/"/>
    <ds:schemaRef ds:uri="http://www.w3.org/XML/1998/namespace"/>
    <ds:schemaRef ds:uri="7b8a4ed0-d51b-488d-a009-70ed0fcb3a2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324a4d-b4e8-417b-9810-b916d5acc230"/>
    <ds:schemaRef ds:uri="http://purl.org/dc/dcmitype/"/>
    <ds:schemaRef ds:uri="http://purl.org/dc/terms/"/>
    <ds:schemaRef ds:uri="9a05e4a2-776e-4f2a-883a-e49a8e7c27f3"/>
    <ds:schemaRef ds:uri="baa8caeb-53a3-4593-888d-599b878547ea"/>
    <ds:schemaRef ds:uri="d9ef4ad7-e4f0-4ff2-b6b3-6be6d85c2554"/>
  </ds:schemaRefs>
</ds:datastoreItem>
</file>

<file path=customXml/itemProps3.xml><?xml version="1.0" encoding="utf-8"?>
<ds:datastoreItem xmlns:ds="http://schemas.openxmlformats.org/officeDocument/2006/customXml" ds:itemID="{1860EF1E-7234-491F-98EA-BD3BB99F8F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7600</TotalTime>
  <Words>816</Words>
  <Application>Microsoft Office PowerPoint</Application>
  <PresentationFormat>On-screen Show (4:3)</PresentationFormat>
  <Paragraphs>166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Gill Sans MT</vt:lpstr>
      <vt:lpstr>Segoe UI</vt:lpstr>
      <vt:lpstr>Twinkl</vt:lpstr>
      <vt:lpstr>Wingdings</vt:lpstr>
      <vt:lpstr>Wingdings 2</vt:lpstr>
      <vt:lpstr>Wingdings 3</vt:lpstr>
      <vt:lpstr>Dividend</vt:lpstr>
      <vt:lpstr>Welcome</vt:lpstr>
      <vt:lpstr>Heymann – school motto</vt:lpstr>
      <vt:lpstr>Heymann Highway</vt:lpstr>
      <vt:lpstr>Heymann – behaviour and expectations</vt:lpstr>
      <vt:lpstr>Heymann - Jigsaw</vt:lpstr>
      <vt:lpstr>Settling your child into school.</vt:lpstr>
      <vt:lpstr>Our Curruculum</vt:lpstr>
      <vt:lpstr>Characteristics of Effective Learning</vt:lpstr>
      <vt:lpstr>Prime Areas</vt:lpstr>
      <vt:lpstr>Specific Areas</vt:lpstr>
      <vt:lpstr>Maths</vt:lpstr>
      <vt:lpstr>maths</vt:lpstr>
      <vt:lpstr>Maths shape, measures and space</vt:lpstr>
      <vt:lpstr>How we teach maths</vt:lpstr>
      <vt:lpstr>Phonics</vt:lpstr>
      <vt:lpstr>Reading and communication home</vt:lpstr>
      <vt:lpstr>Reading and communication home</vt:lpstr>
      <vt:lpstr>Writing</vt:lpstr>
      <vt:lpstr>Talk for Write</vt:lpstr>
      <vt:lpstr>Different stages</vt:lpstr>
      <vt:lpstr>handwriting</vt:lpstr>
      <vt:lpstr>PowerPoint Presentation</vt:lpstr>
      <vt:lpstr>Encouraging writing at home</vt:lpstr>
      <vt:lpstr>A Typical Day…</vt:lpstr>
      <vt:lpstr>A Typical Day….. Continuous Provision</vt:lpstr>
      <vt:lpstr>communication</vt:lpstr>
      <vt:lpstr>Final Plea</vt:lpstr>
      <vt:lpstr>Something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Scribble stage</dc:title>
  <dc:creator>Jennifer Greaves</dc:creator>
  <cp:lastModifiedBy>Michelle Dyer</cp:lastModifiedBy>
  <cp:revision>163</cp:revision>
  <dcterms:created xsi:type="dcterms:W3CDTF">2006-05-14T16:41:53Z</dcterms:created>
  <dcterms:modified xsi:type="dcterms:W3CDTF">2024-09-29T11:57:12Z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0x01010044A8C96C3680F843BAD8B4547B281383</vt:lpwstr>
  </property>
  <property fmtid="{D5CDD505-2E9C-101B-9397-08002B2CF9AE}" pid="3" name="MediaServiceImageTags">
    <vt:lpwstr/>
  </property>
</Properties>
</file>